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24"/>
  </p:notesMasterIdLst>
  <p:sldIdLst>
    <p:sldId id="376" r:id="rId3"/>
    <p:sldId id="987" r:id="rId4"/>
    <p:sldId id="1063" r:id="rId5"/>
    <p:sldId id="1080" r:id="rId6"/>
    <p:sldId id="1082" r:id="rId7"/>
    <p:sldId id="988" r:id="rId8"/>
    <p:sldId id="1040" r:id="rId9"/>
    <p:sldId id="1081" r:id="rId10"/>
    <p:sldId id="1061" r:id="rId11"/>
    <p:sldId id="993" r:id="rId12"/>
    <p:sldId id="1049" r:id="rId13"/>
    <p:sldId id="1044" r:id="rId14"/>
    <p:sldId id="1052" r:id="rId15"/>
    <p:sldId id="1050" r:id="rId16"/>
    <p:sldId id="1043" r:id="rId17"/>
    <p:sldId id="1054" r:id="rId18"/>
    <p:sldId id="1057" r:id="rId19"/>
    <p:sldId id="1058" r:id="rId20"/>
    <p:sldId id="1059" r:id="rId21"/>
    <p:sldId id="1055" r:id="rId22"/>
    <p:sldId id="1023" r:id="rId2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  <p:cmAuthor id="2" name="Stefan Flint" initials="SF" lastIdx="1" clrIdx="1">
    <p:extLst>
      <p:ext uri="{19B8F6BF-5375-455C-9EA6-DF929625EA0E}">
        <p15:presenceInfo xmlns:p15="http://schemas.microsoft.com/office/powerpoint/2012/main" userId="Stefan Fli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D0DBB-7A0F-4DE4-8536-DC2B2D668FCA}" v="31" dt="2025-07-01T17:12:57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 autoAdjust="0"/>
    <p:restoredTop sz="94664"/>
  </p:normalViewPr>
  <p:slideViewPr>
    <p:cSldViewPr>
      <p:cViewPr>
        <p:scale>
          <a:sx n="50" d="100"/>
          <a:sy n="50" d="100"/>
        </p:scale>
        <p:origin x="468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909D0DBB-7A0F-4DE4-8536-DC2B2D668FCA}"/>
    <pc:docChg chg="undo redo custSel addSld delSld modSld sldOrd">
      <pc:chgData name="Thomas Schultalbers" userId="cf6031ef3fbff9bf" providerId="LiveId" clId="{909D0DBB-7A0F-4DE4-8536-DC2B2D668FCA}" dt="2025-07-01T17:14:21.002" v="1146" actId="113"/>
      <pc:docMkLst>
        <pc:docMk/>
      </pc:docMkLst>
      <pc:sldChg chg="modSp mod">
        <pc:chgData name="Thomas Schultalbers" userId="cf6031ef3fbff9bf" providerId="LiveId" clId="{909D0DBB-7A0F-4DE4-8536-DC2B2D668FCA}" dt="2025-06-30T20:00:02.005" v="34" actId="113"/>
        <pc:sldMkLst>
          <pc:docMk/>
          <pc:sldMk cId="3282056527" sldId="987"/>
        </pc:sldMkLst>
        <pc:spChg chg="mod">
          <ac:chgData name="Thomas Schultalbers" userId="cf6031ef3fbff9bf" providerId="LiveId" clId="{909D0DBB-7A0F-4DE4-8536-DC2B2D668FCA}" dt="2025-06-30T20:00:02.005" v="34" actId="113"/>
          <ac:spMkLst>
            <pc:docMk/>
            <pc:sldMk cId="3282056527" sldId="987"/>
            <ac:spMk id="3" creationId="{51E11D4D-FD1A-452B-8C92-8D8FA8774C1C}"/>
          </ac:spMkLst>
        </pc:spChg>
      </pc:sldChg>
      <pc:sldChg chg="addSp modSp mod">
        <pc:chgData name="Thomas Schultalbers" userId="cf6031ef3fbff9bf" providerId="LiveId" clId="{909D0DBB-7A0F-4DE4-8536-DC2B2D668FCA}" dt="2025-07-01T15:44:19.788" v="629" actId="1076"/>
        <pc:sldMkLst>
          <pc:docMk/>
          <pc:sldMk cId="44402950" sldId="988"/>
        </pc:sldMkLst>
        <pc:spChg chg="add mod">
          <ac:chgData name="Thomas Schultalbers" userId="cf6031ef3fbff9bf" providerId="LiveId" clId="{909D0DBB-7A0F-4DE4-8536-DC2B2D668FCA}" dt="2025-07-01T15:44:19.788" v="629" actId="1076"/>
          <ac:spMkLst>
            <pc:docMk/>
            <pc:sldMk cId="44402950" sldId="988"/>
            <ac:spMk id="4" creationId="{CA7816C0-29A1-AA99-21EE-1D53071CB755}"/>
          </ac:spMkLst>
        </pc:spChg>
        <pc:graphicFrameChg chg="mod">
          <ac:chgData name="Thomas Schultalbers" userId="cf6031ef3fbff9bf" providerId="LiveId" clId="{909D0DBB-7A0F-4DE4-8536-DC2B2D668FCA}" dt="2025-07-01T15:43:21.675" v="577" actId="1076"/>
          <ac:graphicFrameMkLst>
            <pc:docMk/>
            <pc:sldMk cId="44402950" sldId="988"/>
            <ac:graphicFrameMk id="5" creationId="{6A843556-EDD5-45D4-9C7B-49377A79C3AC}"/>
          </ac:graphicFrameMkLst>
        </pc:graphicFrameChg>
      </pc:sldChg>
      <pc:sldChg chg="modSp del mod">
        <pc:chgData name="Thomas Schultalbers" userId="cf6031ef3fbff9bf" providerId="LiveId" clId="{909D0DBB-7A0F-4DE4-8536-DC2B2D668FCA}" dt="2025-07-01T16:34:47.715" v="775" actId="47"/>
        <pc:sldMkLst>
          <pc:docMk/>
          <pc:sldMk cId="4249787458" sldId="989"/>
        </pc:sldMkLst>
        <pc:spChg chg="mod">
          <ac:chgData name="Thomas Schultalbers" userId="cf6031ef3fbff9bf" providerId="LiveId" clId="{909D0DBB-7A0F-4DE4-8536-DC2B2D668FCA}" dt="2025-07-01T15:40:14.205" v="550" actId="20577"/>
          <ac:spMkLst>
            <pc:docMk/>
            <pc:sldMk cId="4249787458" sldId="989"/>
            <ac:spMk id="4" creationId="{6711354C-85DB-E9C7-5D2F-9F507921998F}"/>
          </ac:spMkLst>
        </pc:spChg>
      </pc:sldChg>
      <pc:sldChg chg="modSp">
        <pc:chgData name="Thomas Schultalbers" userId="cf6031ef3fbff9bf" providerId="LiveId" clId="{909D0DBB-7A0F-4DE4-8536-DC2B2D668FCA}" dt="2025-07-01T15:46:27.546" v="668"/>
        <pc:sldMkLst>
          <pc:docMk/>
          <pc:sldMk cId="903250862" sldId="993"/>
        </pc:sldMkLst>
        <pc:graphicFrameChg chg="mod">
          <ac:chgData name="Thomas Schultalbers" userId="cf6031ef3fbff9bf" providerId="LiveId" clId="{909D0DBB-7A0F-4DE4-8536-DC2B2D668FCA}" dt="2025-07-01T15:46:27.546" v="668"/>
          <ac:graphicFrameMkLst>
            <pc:docMk/>
            <pc:sldMk cId="903250862" sldId="993"/>
            <ac:graphicFrameMk id="5" creationId="{5CCA0889-632E-4E2F-96B5-378B0DC6DB86}"/>
          </ac:graphicFrameMkLst>
        </pc:graphicFrameChg>
      </pc:sldChg>
      <pc:sldChg chg="modSp mod">
        <pc:chgData name="Thomas Schultalbers" userId="cf6031ef3fbff9bf" providerId="LiveId" clId="{909D0DBB-7A0F-4DE4-8536-DC2B2D668FCA}" dt="2025-07-01T15:37:11.626" v="518" actId="20577"/>
        <pc:sldMkLst>
          <pc:docMk/>
          <pc:sldMk cId="2765492492" sldId="1040"/>
        </pc:sldMkLst>
        <pc:spChg chg="mod">
          <ac:chgData name="Thomas Schultalbers" userId="cf6031ef3fbff9bf" providerId="LiveId" clId="{909D0DBB-7A0F-4DE4-8536-DC2B2D668FCA}" dt="2025-07-01T15:37:11.626" v="518" actId="20577"/>
          <ac:spMkLst>
            <pc:docMk/>
            <pc:sldMk cId="2765492492" sldId="1040"/>
            <ac:spMk id="4" creationId="{4D0C43A1-7B13-F8EC-1006-A4C6BFADC2AD}"/>
          </ac:spMkLst>
        </pc:spChg>
      </pc:sldChg>
      <pc:sldChg chg="addSp delSp modSp mod">
        <pc:chgData name="Thomas Schultalbers" userId="cf6031ef3fbff9bf" providerId="LiveId" clId="{909D0DBB-7A0F-4DE4-8536-DC2B2D668FCA}" dt="2025-07-01T16:33:12.102" v="774" actId="478"/>
        <pc:sldMkLst>
          <pc:docMk/>
          <pc:sldMk cId="104084667" sldId="1043"/>
        </pc:sldMkLst>
        <pc:spChg chg="add del mod">
          <ac:chgData name="Thomas Schultalbers" userId="cf6031ef3fbff9bf" providerId="LiveId" clId="{909D0DBB-7A0F-4DE4-8536-DC2B2D668FCA}" dt="2025-07-01T16:33:12.102" v="774" actId="478"/>
          <ac:spMkLst>
            <pc:docMk/>
            <pc:sldMk cId="104084667" sldId="1043"/>
            <ac:spMk id="4" creationId="{FBE6D29B-B248-FA5E-095B-86A602A5E993}"/>
          </ac:spMkLst>
        </pc:spChg>
      </pc:sldChg>
      <pc:sldChg chg="modSp mod">
        <pc:chgData name="Thomas Schultalbers" userId="cf6031ef3fbff9bf" providerId="LiveId" clId="{909D0DBB-7A0F-4DE4-8536-DC2B2D668FCA}" dt="2025-07-01T16:24:01.483" v="772" actId="20577"/>
        <pc:sldMkLst>
          <pc:docMk/>
          <pc:sldMk cId="937872763" sldId="1052"/>
        </pc:sldMkLst>
        <pc:spChg chg="mod">
          <ac:chgData name="Thomas Schultalbers" userId="cf6031ef3fbff9bf" providerId="LiveId" clId="{909D0DBB-7A0F-4DE4-8536-DC2B2D668FCA}" dt="2025-07-01T16:24:01.483" v="772" actId="20577"/>
          <ac:spMkLst>
            <pc:docMk/>
            <pc:sldMk cId="937872763" sldId="1052"/>
            <ac:spMk id="6" creationId="{C9727A14-8006-4F7A-9A86-4B6C2BC400ED}"/>
          </ac:spMkLst>
        </pc:spChg>
      </pc:sldChg>
      <pc:sldChg chg="add del">
        <pc:chgData name="Thomas Schultalbers" userId="cf6031ef3fbff9bf" providerId="LiveId" clId="{909D0DBB-7A0F-4DE4-8536-DC2B2D668FCA}" dt="2025-07-01T16:59:30.448" v="777"/>
        <pc:sldMkLst>
          <pc:docMk/>
          <pc:sldMk cId="157537848" sldId="1054"/>
        </pc:sldMkLst>
      </pc:sldChg>
      <pc:sldChg chg="addSp modSp mod">
        <pc:chgData name="Thomas Schultalbers" userId="cf6031ef3fbff9bf" providerId="LiveId" clId="{909D0DBB-7A0F-4DE4-8536-DC2B2D668FCA}" dt="2025-07-01T17:14:21.002" v="1146" actId="113"/>
        <pc:sldMkLst>
          <pc:docMk/>
          <pc:sldMk cId="2476164092" sldId="1059"/>
        </pc:sldMkLst>
        <pc:spChg chg="mod">
          <ac:chgData name="Thomas Schultalbers" userId="cf6031ef3fbff9bf" providerId="LiveId" clId="{909D0DBB-7A0F-4DE4-8536-DC2B2D668FCA}" dt="2025-07-01T17:06:42.445" v="1090" actId="20577"/>
          <ac:spMkLst>
            <pc:docMk/>
            <pc:sldMk cId="2476164092" sldId="1059"/>
            <ac:spMk id="3" creationId="{3D33EA60-F33C-254C-B52C-AD66A985DB5C}"/>
          </ac:spMkLst>
        </pc:spChg>
        <pc:spChg chg="add mod">
          <ac:chgData name="Thomas Schultalbers" userId="cf6031ef3fbff9bf" providerId="LiveId" clId="{909D0DBB-7A0F-4DE4-8536-DC2B2D668FCA}" dt="2025-07-01T15:35:49.730" v="503" actId="692"/>
          <ac:spMkLst>
            <pc:docMk/>
            <pc:sldMk cId="2476164092" sldId="1059"/>
            <ac:spMk id="5" creationId="{72365BA1-A8DC-0F3F-67A5-561DA4CD8753}"/>
          </ac:spMkLst>
        </pc:spChg>
        <pc:spChg chg="add mod">
          <ac:chgData name="Thomas Schultalbers" userId="cf6031ef3fbff9bf" providerId="LiveId" clId="{909D0DBB-7A0F-4DE4-8536-DC2B2D668FCA}" dt="2025-07-01T17:14:21.002" v="1146" actId="113"/>
          <ac:spMkLst>
            <pc:docMk/>
            <pc:sldMk cId="2476164092" sldId="1059"/>
            <ac:spMk id="6" creationId="{205A6AD3-5230-2314-F6F0-1E4BD348E290}"/>
          </ac:spMkLst>
        </pc:spChg>
        <pc:picChg chg="mod">
          <ac:chgData name="Thomas Schultalbers" userId="cf6031ef3fbff9bf" providerId="LiveId" clId="{909D0DBB-7A0F-4DE4-8536-DC2B2D668FCA}" dt="2025-07-01T15:35:09.239" v="489" actId="14100"/>
          <ac:picMkLst>
            <pc:docMk/>
            <pc:sldMk cId="2476164092" sldId="1059"/>
            <ac:picMk id="2" creationId="{315809A7-CBE1-9B3B-6702-9BCD7714BC58}"/>
          </ac:picMkLst>
        </pc:picChg>
      </pc:sldChg>
      <pc:sldChg chg="addSp modSp mod ord">
        <pc:chgData name="Thomas Schultalbers" userId="cf6031ef3fbff9bf" providerId="LiveId" clId="{909D0DBB-7A0F-4DE4-8536-DC2B2D668FCA}" dt="2025-07-01T15:45:43.442" v="663" actId="1076"/>
        <pc:sldMkLst>
          <pc:docMk/>
          <pc:sldMk cId="3775050608" sldId="1061"/>
        </pc:sldMkLst>
        <pc:spChg chg="mod">
          <ac:chgData name="Thomas Schultalbers" userId="cf6031ef3fbff9bf" providerId="LiveId" clId="{909D0DBB-7A0F-4DE4-8536-DC2B2D668FCA}" dt="2025-07-01T15:41:42.727" v="573" actId="20577"/>
          <ac:spMkLst>
            <pc:docMk/>
            <pc:sldMk cId="3775050608" sldId="1061"/>
            <ac:spMk id="3" creationId="{51E11D4D-FD1A-452B-8C92-8D8FA8774C1C}"/>
          </ac:spMkLst>
        </pc:spChg>
        <pc:spChg chg="mod">
          <ac:chgData name="Thomas Schultalbers" userId="cf6031ef3fbff9bf" providerId="LiveId" clId="{909D0DBB-7A0F-4DE4-8536-DC2B2D668FCA}" dt="2025-07-01T15:45:43.442" v="663" actId="1076"/>
          <ac:spMkLst>
            <pc:docMk/>
            <pc:sldMk cId="3775050608" sldId="1061"/>
            <ac:spMk id="4" creationId="{6711354C-85DB-E9C7-5D2F-9F507921998F}"/>
          </ac:spMkLst>
        </pc:spChg>
        <pc:spChg chg="mod">
          <ac:chgData name="Thomas Schultalbers" userId="cf6031ef3fbff9bf" providerId="LiveId" clId="{909D0DBB-7A0F-4DE4-8536-DC2B2D668FCA}" dt="2025-07-01T15:41:36.565" v="566" actId="1076"/>
          <ac:spMkLst>
            <pc:docMk/>
            <pc:sldMk cId="3775050608" sldId="1061"/>
            <ac:spMk id="5" creationId="{BE9F37A0-D27B-788B-DAE5-295F1A926902}"/>
          </ac:spMkLst>
        </pc:spChg>
        <pc:spChg chg="add mod">
          <ac:chgData name="Thomas Schultalbers" userId="cf6031ef3fbff9bf" providerId="LiveId" clId="{909D0DBB-7A0F-4DE4-8536-DC2B2D668FCA}" dt="2025-07-01T15:41:27.373" v="565" actId="1076"/>
          <ac:spMkLst>
            <pc:docMk/>
            <pc:sldMk cId="3775050608" sldId="1061"/>
            <ac:spMk id="7" creationId="{62564E02-D94D-A4A0-F6B6-33CCC3DF549D}"/>
          </ac:spMkLst>
        </pc:spChg>
        <pc:picChg chg="mod">
          <ac:chgData name="Thomas Schultalbers" userId="cf6031ef3fbff9bf" providerId="LiveId" clId="{909D0DBB-7A0F-4DE4-8536-DC2B2D668FCA}" dt="2025-07-01T15:41:58.153" v="575" actId="1076"/>
          <ac:picMkLst>
            <pc:docMk/>
            <pc:sldMk cId="3775050608" sldId="1061"/>
            <ac:picMk id="6" creationId="{E46D00B1-FAC9-4952-8F8B-1981C37C5352}"/>
          </ac:picMkLst>
        </pc:picChg>
      </pc:sldChg>
      <pc:sldChg chg="del">
        <pc:chgData name="Thomas Schultalbers" userId="cf6031ef3fbff9bf" providerId="LiveId" clId="{909D0DBB-7A0F-4DE4-8536-DC2B2D668FCA}" dt="2025-07-01T14:39:38.482" v="328" actId="47"/>
        <pc:sldMkLst>
          <pc:docMk/>
          <pc:sldMk cId="2385731407" sldId="1062"/>
        </pc:sldMkLst>
      </pc:sldChg>
      <pc:sldChg chg="addSp delSp modSp new mod">
        <pc:chgData name="Thomas Schultalbers" userId="cf6031ef3fbff9bf" providerId="LiveId" clId="{909D0DBB-7A0F-4DE4-8536-DC2B2D668FCA}" dt="2025-07-01T15:42:40.939" v="576" actId="20577"/>
        <pc:sldMkLst>
          <pc:docMk/>
          <pc:sldMk cId="2756905194" sldId="1063"/>
        </pc:sldMkLst>
        <pc:spChg chg="add mod">
          <ac:chgData name="Thomas Schultalbers" userId="cf6031ef3fbff9bf" providerId="LiveId" clId="{909D0DBB-7A0F-4DE4-8536-DC2B2D668FCA}" dt="2025-07-01T14:35:10.436" v="233" actId="20577"/>
          <ac:spMkLst>
            <pc:docMk/>
            <pc:sldMk cId="2756905194" sldId="1063"/>
            <ac:spMk id="3" creationId="{9B435B90-76B5-2BB5-3DC0-5A00E4A0DC9C}"/>
          </ac:spMkLst>
        </pc:spChg>
        <pc:spChg chg="add del mod">
          <ac:chgData name="Thomas Schultalbers" userId="cf6031ef3fbff9bf" providerId="LiveId" clId="{909D0DBB-7A0F-4DE4-8536-DC2B2D668FCA}" dt="2025-07-01T14:35:53.337" v="237"/>
          <ac:spMkLst>
            <pc:docMk/>
            <pc:sldMk cId="2756905194" sldId="1063"/>
            <ac:spMk id="4" creationId="{DA621EBF-E2B9-D4AD-DAAA-EC8A7A945B99}"/>
          </ac:spMkLst>
        </pc:spChg>
        <pc:spChg chg="add mod">
          <ac:chgData name="Thomas Schultalbers" userId="cf6031ef3fbff9bf" providerId="LiveId" clId="{909D0DBB-7A0F-4DE4-8536-DC2B2D668FCA}" dt="2025-07-01T15:27:47.142" v="399" actId="1076"/>
          <ac:spMkLst>
            <pc:docMk/>
            <pc:sldMk cId="2756905194" sldId="1063"/>
            <ac:spMk id="5" creationId="{48B99198-DFBD-1114-1E99-8D0AA83D766B}"/>
          </ac:spMkLst>
        </pc:spChg>
        <pc:spChg chg="add mod">
          <ac:chgData name="Thomas Schultalbers" userId="cf6031ef3fbff9bf" providerId="LiveId" clId="{909D0DBB-7A0F-4DE4-8536-DC2B2D668FCA}" dt="2025-07-01T15:42:40.939" v="576" actId="20577"/>
          <ac:spMkLst>
            <pc:docMk/>
            <pc:sldMk cId="2756905194" sldId="1063"/>
            <ac:spMk id="6" creationId="{9FF370E7-972A-AA55-4732-076D64D87D91}"/>
          </ac:spMkLst>
        </pc:spChg>
        <pc:spChg chg="add mod">
          <ac:chgData name="Thomas Schultalbers" userId="cf6031ef3fbff9bf" providerId="LiveId" clId="{909D0DBB-7A0F-4DE4-8536-DC2B2D668FCA}" dt="2025-07-01T15:29:01.247" v="429" actId="20577"/>
          <ac:spMkLst>
            <pc:docMk/>
            <pc:sldMk cId="2756905194" sldId="1063"/>
            <ac:spMk id="9" creationId="{AC3CFAC0-9C76-251B-B342-738D52E5A433}"/>
          </ac:spMkLst>
        </pc:spChg>
        <pc:picChg chg="add mod">
          <ac:chgData name="Thomas Schultalbers" userId="cf6031ef3fbff9bf" providerId="LiveId" clId="{909D0DBB-7A0F-4DE4-8536-DC2B2D668FCA}" dt="2025-07-01T15:29:05.108" v="430" actId="1076"/>
          <ac:picMkLst>
            <pc:docMk/>
            <pc:sldMk cId="2756905194" sldId="1063"/>
            <ac:picMk id="8" creationId="{61CB455B-BFD6-E603-0E7A-3023ACFCB538}"/>
          </ac:picMkLst>
        </pc:picChg>
      </pc:sldChg>
      <pc:sldChg chg="delSp modSp add mod">
        <pc:chgData name="Thomas Schultalbers" userId="cf6031ef3fbff9bf" providerId="LiveId" clId="{909D0DBB-7A0F-4DE4-8536-DC2B2D668FCA}" dt="2025-07-01T14:40:39.596" v="357" actId="20577"/>
        <pc:sldMkLst>
          <pc:docMk/>
          <pc:sldMk cId="3702967045" sldId="1080"/>
        </pc:sldMkLst>
        <pc:spChg chg="mod">
          <ac:chgData name="Thomas Schultalbers" userId="cf6031ef3fbff9bf" providerId="LiveId" clId="{909D0DBB-7A0F-4DE4-8536-DC2B2D668FCA}" dt="2025-07-01T14:40:39.596" v="357" actId="20577"/>
          <ac:spMkLst>
            <pc:docMk/>
            <pc:sldMk cId="3702967045" sldId="1080"/>
            <ac:spMk id="2" creationId="{3C4953A2-BC03-F853-B22A-261EB782BA85}"/>
          </ac:spMkLst>
        </pc:spChg>
        <pc:spChg chg="mod">
          <ac:chgData name="Thomas Schultalbers" userId="cf6031ef3fbff9bf" providerId="LiveId" clId="{909D0DBB-7A0F-4DE4-8536-DC2B2D668FCA}" dt="2025-07-01T14:40:18.631" v="348" actId="20577"/>
          <ac:spMkLst>
            <pc:docMk/>
            <pc:sldMk cId="3702967045" sldId="1080"/>
            <ac:spMk id="3" creationId="{AD9D7163-EE41-BA06-3CD8-004FBF63795A}"/>
          </ac:spMkLst>
        </pc:spChg>
        <pc:spChg chg="del mod">
          <ac:chgData name="Thomas Schultalbers" userId="cf6031ef3fbff9bf" providerId="LiveId" clId="{909D0DBB-7A0F-4DE4-8536-DC2B2D668FCA}" dt="2025-07-01T14:39:44.842" v="329" actId="478"/>
          <ac:spMkLst>
            <pc:docMk/>
            <pc:sldMk cId="3702967045" sldId="1080"/>
            <ac:spMk id="4" creationId="{AF34C5AC-B794-CDEE-D9A2-8662F29834EA}"/>
          </ac:spMkLst>
        </pc:spChg>
      </pc:sldChg>
      <pc:sldChg chg="addSp delSp modSp new mod">
        <pc:chgData name="Thomas Schultalbers" userId="cf6031ef3fbff9bf" providerId="LiveId" clId="{909D0DBB-7A0F-4DE4-8536-DC2B2D668FCA}" dt="2025-07-01T15:45:24.114" v="661" actId="1076"/>
        <pc:sldMkLst>
          <pc:docMk/>
          <pc:sldMk cId="269748723" sldId="1081"/>
        </pc:sldMkLst>
        <pc:spChg chg="add del">
          <ac:chgData name="Thomas Schultalbers" userId="cf6031ef3fbff9bf" providerId="LiveId" clId="{909D0DBB-7A0F-4DE4-8536-DC2B2D668FCA}" dt="2025-07-01T15:37:07.231" v="517" actId="22"/>
          <ac:spMkLst>
            <pc:docMk/>
            <pc:sldMk cId="269748723" sldId="1081"/>
            <ac:spMk id="4" creationId="{47166639-0A14-F8AA-46BF-E4F798693CB6}"/>
          </ac:spMkLst>
        </pc:spChg>
        <pc:spChg chg="add mod">
          <ac:chgData name="Thomas Schultalbers" userId="cf6031ef3fbff9bf" providerId="LiveId" clId="{909D0DBB-7A0F-4DE4-8536-DC2B2D668FCA}" dt="2025-07-01T15:37:26.014" v="527" actId="403"/>
          <ac:spMkLst>
            <pc:docMk/>
            <pc:sldMk cId="269748723" sldId="1081"/>
            <ac:spMk id="5" creationId="{397A94ED-8924-FF1F-B8C2-109A8F2C02EA}"/>
          </ac:spMkLst>
        </pc:spChg>
        <pc:spChg chg="add mod">
          <ac:chgData name="Thomas Schultalbers" userId="cf6031ef3fbff9bf" providerId="LiveId" clId="{909D0DBB-7A0F-4DE4-8536-DC2B2D668FCA}" dt="2025-07-01T15:45:24.114" v="661" actId="1076"/>
          <ac:spMkLst>
            <pc:docMk/>
            <pc:sldMk cId="269748723" sldId="1081"/>
            <ac:spMk id="8" creationId="{A0AB2AAE-E4B8-BACE-05C8-9C34D9A72B75}"/>
          </ac:spMkLst>
        </pc:spChg>
        <pc:picChg chg="add mod">
          <ac:chgData name="Thomas Schultalbers" userId="cf6031ef3fbff9bf" providerId="LiveId" clId="{909D0DBB-7A0F-4DE4-8536-DC2B2D668FCA}" dt="2025-07-01T15:40:11.784" v="548" actId="1076"/>
          <ac:picMkLst>
            <pc:docMk/>
            <pc:sldMk cId="269748723" sldId="1081"/>
            <ac:picMk id="7" creationId="{964254C6-2A3B-33FB-F5BF-B85FFC8487E8}"/>
          </ac:picMkLst>
        </pc:picChg>
      </pc:sldChg>
      <pc:sldChg chg="add">
        <pc:chgData name="Thomas Schultalbers" userId="cf6031ef3fbff9bf" providerId="LiveId" clId="{909D0DBB-7A0F-4DE4-8536-DC2B2D668FCA}" dt="2025-07-01T17:12:57.012" v="1097"/>
        <pc:sldMkLst>
          <pc:docMk/>
          <pc:sldMk cId="3245895027" sldId="1082"/>
        </pc:sldMkLst>
      </pc:sldChg>
      <pc:sldChg chg="new del">
        <pc:chgData name="Thomas Schultalbers" userId="cf6031ef3fbff9bf" providerId="LiveId" clId="{909D0DBB-7A0F-4DE4-8536-DC2B2D668FCA}" dt="2025-07-01T16:59:32.593" v="778" actId="47"/>
        <pc:sldMkLst>
          <pc:docMk/>
          <pc:sldMk cId="3606881187" sldId="1082"/>
        </pc:sldMkLst>
      </pc:sldChg>
      <pc:sldChg chg="addSp modSp add del">
        <pc:chgData name="Thomas Schultalbers" userId="cf6031ef3fbff9bf" providerId="LiveId" clId="{909D0DBB-7A0F-4DE4-8536-DC2B2D668FCA}" dt="2025-07-01T17:12:51.140" v="1096" actId="47"/>
        <pc:sldMkLst>
          <pc:docMk/>
          <pc:sldMk cId="3809895172" sldId="1082"/>
        </pc:sldMkLst>
        <pc:spChg chg="add mod">
          <ac:chgData name="Thomas Schultalbers" userId="cf6031ef3fbff9bf" providerId="LiveId" clId="{909D0DBB-7A0F-4DE4-8536-DC2B2D668FCA}" dt="2025-07-01T17:12:46.461" v="1095"/>
          <ac:spMkLst>
            <pc:docMk/>
            <pc:sldMk cId="3809895172" sldId="1082"/>
            <ac:spMk id="7" creationId="{A126F8D5-76FC-2453-5590-8D9A144BC8BB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endParaRPr lang="de-DE" b="1" dirty="0"/>
        </a:p>
        <a:p>
          <a:r>
            <a:rPr lang="de-DE" b="1" dirty="0"/>
            <a:t>Zu welche Themen habe ich mich mit Eltern ausgetauscht?</a:t>
          </a:r>
        </a:p>
        <a:p>
          <a:endParaRPr lang="de-DE" b="1" dirty="0"/>
        </a:p>
        <a:p>
          <a:r>
            <a:rPr lang="de-DE" b="1" dirty="0"/>
            <a:t>Welche Erwartungen hatte ich im Vorfeld?</a:t>
          </a:r>
        </a:p>
        <a:p>
          <a:endParaRPr lang="de-DE" b="1" dirty="0"/>
        </a:p>
        <a:p>
          <a:r>
            <a:rPr lang="de-DE" b="1" dirty="0"/>
            <a:t>Wann ist ein Elterngespräch gelungen? Wann nicht?</a:t>
          </a:r>
        </a:p>
        <a:p>
          <a:endParaRPr lang="de-DE" dirty="0"/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b="1" dirty="0"/>
            <a:t>Austausch</a:t>
          </a:r>
        </a:p>
        <a:p>
          <a:endParaRPr lang="de-DE" b="1" dirty="0"/>
        </a:p>
        <a:p>
          <a:r>
            <a:rPr lang="de-DE" b="1" dirty="0"/>
            <a:t>Diskutiert die Fragen mit einem Partner</a:t>
          </a:r>
          <a:r>
            <a:rPr lang="de-DE" b="0" dirty="0"/>
            <a:t>.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endParaRPr lang="de-DE" b="1" dirty="0"/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26BF58F0-E58C-4610-AD90-D31B4BCA71C5}">
      <dgm:prSet/>
      <dgm:spPr/>
      <dgm:t>
        <a:bodyPr/>
        <a:lstStyle/>
        <a:p>
          <a:r>
            <a:rPr lang="de-DE" b="1" dirty="0"/>
            <a:t>Welche Ziele können Elterngespräche verfolgen</a:t>
          </a:r>
          <a:r>
            <a:rPr lang="de-DE" dirty="0"/>
            <a:t>?</a:t>
          </a:r>
        </a:p>
      </dgm:t>
    </dgm:pt>
    <dgm:pt modelId="{CC040349-9ABB-4A51-B348-65ADB5029764}" type="parTrans" cxnId="{3A378C6B-198B-4E41-B8BC-AB55998547D5}">
      <dgm:prSet/>
      <dgm:spPr/>
      <dgm:t>
        <a:bodyPr/>
        <a:lstStyle/>
        <a:p>
          <a:endParaRPr lang="de-DE"/>
        </a:p>
      </dgm:t>
    </dgm:pt>
    <dgm:pt modelId="{007D05E0-41A7-473C-BE5F-2BE145058129}" type="sibTrans" cxnId="{3A378C6B-198B-4E41-B8BC-AB55998547D5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 custScaleY="108844" custLinFactNeighborX="2850" custLinFactNeighborY="31790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 custScaleX="87967" custScaleY="109241" custLinFactNeighborX="8226" custLinFactNeighborY="33445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 custScaleY="110953" custLinFactNeighborX="13601" custLinFactNeighborY="26687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3A378C6B-198B-4E41-B8BC-AB55998547D5}" srcId="{14A15624-28B0-47C8-B6EB-8269CFCE8AAD}" destId="{26BF58F0-E58C-4610-AD90-D31B4BCA71C5}" srcOrd="1" destOrd="0" parTransId="{CC040349-9ABB-4A51-B348-65ADB5029764}" sibTransId="{007D05E0-41A7-473C-BE5F-2BE145058129}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18D301B9-8AF9-4B71-B1B8-386B9EF47FEA}" type="presOf" srcId="{26BF58F0-E58C-4610-AD90-D31B4BCA71C5}" destId="{7019A638-7CF6-4C9E-BE20-E8205E282FE0}" srcOrd="0" destOrd="1" presId="urn:microsoft.com/office/officeart/2009/3/layout/IncreasingArrowsProcess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C955A-23C8-4B75-8CAC-2A8D126E0A1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F8736CC-DA34-4396-B550-A9E8B45AE70D}">
      <dgm:prSet phldrT="[Text]"/>
      <dgm:spPr/>
      <dgm:t>
        <a:bodyPr/>
        <a:lstStyle/>
        <a:p>
          <a:r>
            <a:rPr lang="de-DE" dirty="0"/>
            <a:t>Organisatorische Funktion</a:t>
          </a:r>
        </a:p>
      </dgm:t>
    </dgm:pt>
    <dgm:pt modelId="{AEC6525C-3AB5-46FC-9A61-AA9F6D7DC77F}" type="parTrans" cxnId="{8DC9D512-E9D6-432D-BE1B-DD426ECB922A}">
      <dgm:prSet/>
      <dgm:spPr/>
      <dgm:t>
        <a:bodyPr/>
        <a:lstStyle/>
        <a:p>
          <a:endParaRPr lang="de-DE"/>
        </a:p>
      </dgm:t>
    </dgm:pt>
    <dgm:pt modelId="{45DCB048-8ED7-44F5-B553-64265694FC56}" type="sibTrans" cxnId="{8DC9D512-E9D6-432D-BE1B-DD426ECB922A}">
      <dgm:prSet/>
      <dgm:spPr/>
      <dgm:t>
        <a:bodyPr/>
        <a:lstStyle/>
        <a:p>
          <a:endParaRPr lang="de-DE"/>
        </a:p>
      </dgm:t>
    </dgm:pt>
    <dgm:pt modelId="{AB5AB260-ED1C-4AB2-BF75-5AA173609D4F}">
      <dgm:prSet phldrT="[Text]"/>
      <dgm:spPr/>
      <dgm:t>
        <a:bodyPr/>
        <a:lstStyle/>
        <a:p>
          <a:r>
            <a:rPr lang="de-DE" dirty="0"/>
            <a:t>Arbeitsmaterial, Arbeitsorganisation</a:t>
          </a:r>
        </a:p>
      </dgm:t>
    </dgm:pt>
    <dgm:pt modelId="{EC0048CE-C1E4-48DC-829E-C190F14181BA}" type="parTrans" cxnId="{F17AFB90-5D05-41E2-B769-A6D3BEBBE28E}">
      <dgm:prSet/>
      <dgm:spPr/>
      <dgm:t>
        <a:bodyPr/>
        <a:lstStyle/>
        <a:p>
          <a:endParaRPr lang="de-DE"/>
        </a:p>
      </dgm:t>
    </dgm:pt>
    <dgm:pt modelId="{48834C9B-D755-4D3D-ACB3-084688B4A685}" type="sibTrans" cxnId="{F17AFB90-5D05-41E2-B769-A6D3BEBBE28E}">
      <dgm:prSet/>
      <dgm:spPr/>
      <dgm:t>
        <a:bodyPr/>
        <a:lstStyle/>
        <a:p>
          <a:endParaRPr lang="de-DE"/>
        </a:p>
      </dgm:t>
    </dgm:pt>
    <dgm:pt modelId="{195CB4FD-E8C5-48EB-A7C2-1B03727BBD03}">
      <dgm:prSet phldrT="[Text]"/>
      <dgm:spPr/>
      <dgm:t>
        <a:bodyPr/>
        <a:lstStyle/>
        <a:p>
          <a:r>
            <a:rPr lang="de-DE" dirty="0"/>
            <a:t>Fallforum, außerschulische Unterstützungsangebote</a:t>
          </a:r>
        </a:p>
      </dgm:t>
    </dgm:pt>
    <dgm:pt modelId="{0D0660F0-A6CB-476A-9257-3DA5FD82D4F0}" type="parTrans" cxnId="{70BACFE8-2A10-49C4-B141-D28B8932A135}">
      <dgm:prSet/>
      <dgm:spPr/>
      <dgm:t>
        <a:bodyPr/>
        <a:lstStyle/>
        <a:p>
          <a:endParaRPr lang="de-DE"/>
        </a:p>
      </dgm:t>
    </dgm:pt>
    <dgm:pt modelId="{4303C4AF-0CC3-4F66-8990-81221EAEEBB8}" type="sibTrans" cxnId="{70BACFE8-2A10-49C4-B141-D28B8932A135}">
      <dgm:prSet/>
      <dgm:spPr/>
      <dgm:t>
        <a:bodyPr/>
        <a:lstStyle/>
        <a:p>
          <a:endParaRPr lang="de-DE"/>
        </a:p>
      </dgm:t>
    </dgm:pt>
    <dgm:pt modelId="{4E2AAA8B-D9EE-4B7E-9320-3F46A805D9BD}">
      <dgm:prSet phldrT="[Text]"/>
      <dgm:spPr/>
      <dgm:t>
        <a:bodyPr/>
        <a:lstStyle/>
        <a:p>
          <a:r>
            <a:rPr lang="de-DE" dirty="0"/>
            <a:t>Pädagogische Funktion</a:t>
          </a:r>
        </a:p>
      </dgm:t>
    </dgm:pt>
    <dgm:pt modelId="{8CF7F9DB-9636-439B-958B-BB13B62278CF}" type="parTrans" cxnId="{DF905450-798F-4583-A226-B779C95FAE15}">
      <dgm:prSet/>
      <dgm:spPr/>
      <dgm:t>
        <a:bodyPr/>
        <a:lstStyle/>
        <a:p>
          <a:endParaRPr lang="de-DE"/>
        </a:p>
      </dgm:t>
    </dgm:pt>
    <dgm:pt modelId="{C728B8BD-1CF6-4670-834B-6C7D0C3E5BD8}" type="sibTrans" cxnId="{DF905450-798F-4583-A226-B779C95FAE15}">
      <dgm:prSet/>
      <dgm:spPr/>
      <dgm:t>
        <a:bodyPr/>
        <a:lstStyle/>
        <a:p>
          <a:endParaRPr lang="de-DE"/>
        </a:p>
      </dgm:t>
    </dgm:pt>
    <dgm:pt modelId="{5BBD27C9-F4FC-4CE2-8682-BC972D37032E}">
      <dgm:prSet phldrT="[Text]"/>
      <dgm:spPr/>
      <dgm:t>
        <a:bodyPr/>
        <a:lstStyle/>
        <a:p>
          <a:r>
            <a:rPr lang="de-DE" dirty="0"/>
            <a:t>Rückmeldung zu aktuellen Leistungen</a:t>
          </a:r>
        </a:p>
      </dgm:t>
    </dgm:pt>
    <dgm:pt modelId="{754C56AB-6489-4409-90E0-3851848A0168}" type="parTrans" cxnId="{1EB38109-5500-4838-9B6C-2C6E84A7DC17}">
      <dgm:prSet/>
      <dgm:spPr/>
      <dgm:t>
        <a:bodyPr/>
        <a:lstStyle/>
        <a:p>
          <a:endParaRPr lang="de-DE"/>
        </a:p>
      </dgm:t>
    </dgm:pt>
    <dgm:pt modelId="{03E03F0C-19A5-400E-9F10-B6A9F20FD245}" type="sibTrans" cxnId="{1EB38109-5500-4838-9B6C-2C6E84A7DC17}">
      <dgm:prSet/>
      <dgm:spPr/>
      <dgm:t>
        <a:bodyPr/>
        <a:lstStyle/>
        <a:p>
          <a:endParaRPr lang="de-DE"/>
        </a:p>
      </dgm:t>
    </dgm:pt>
    <dgm:pt modelId="{2689FF03-3AC6-48E6-A1E0-1AE31B493FF5}">
      <dgm:prSet phldrT="[Text]"/>
      <dgm:spPr/>
      <dgm:t>
        <a:bodyPr/>
        <a:lstStyle/>
        <a:p>
          <a:r>
            <a:rPr lang="de-DE" dirty="0"/>
            <a:t>Schulische Perspektiven aufzeigen / schulischen Weg organisieren</a:t>
          </a:r>
        </a:p>
      </dgm:t>
    </dgm:pt>
    <dgm:pt modelId="{AF710082-D6FF-4DA1-82BE-95BFCA7CDA25}" type="parTrans" cxnId="{4283F445-F5C4-4C94-89B6-26597571D29C}">
      <dgm:prSet/>
      <dgm:spPr/>
      <dgm:t>
        <a:bodyPr/>
        <a:lstStyle/>
        <a:p>
          <a:endParaRPr lang="de-DE"/>
        </a:p>
      </dgm:t>
    </dgm:pt>
    <dgm:pt modelId="{59E1E589-DFA4-4EEA-AB04-4933460873ED}" type="sibTrans" cxnId="{4283F445-F5C4-4C94-89B6-26597571D29C}">
      <dgm:prSet/>
      <dgm:spPr/>
      <dgm:t>
        <a:bodyPr/>
        <a:lstStyle/>
        <a:p>
          <a:endParaRPr lang="de-DE"/>
        </a:p>
      </dgm:t>
    </dgm:pt>
    <dgm:pt modelId="{3702C7DD-CE5F-487E-BCF5-4569EDBBDB8C}">
      <dgm:prSet phldrT="[Text]"/>
      <dgm:spPr/>
      <dgm:t>
        <a:bodyPr/>
        <a:lstStyle/>
        <a:p>
          <a:r>
            <a:rPr lang="de-DE" dirty="0"/>
            <a:t>Soziale Funktion</a:t>
          </a:r>
        </a:p>
      </dgm:t>
    </dgm:pt>
    <dgm:pt modelId="{D1E016D1-C5C0-4BEB-87CD-000C53D41F73}" type="parTrans" cxnId="{1C153318-EC73-4395-83FE-D6EE48248FAD}">
      <dgm:prSet/>
      <dgm:spPr/>
      <dgm:t>
        <a:bodyPr/>
        <a:lstStyle/>
        <a:p>
          <a:endParaRPr lang="de-DE"/>
        </a:p>
      </dgm:t>
    </dgm:pt>
    <dgm:pt modelId="{A65114A0-C4BE-4C9D-9131-70E8C081EB3E}" type="sibTrans" cxnId="{1C153318-EC73-4395-83FE-D6EE48248FAD}">
      <dgm:prSet/>
      <dgm:spPr/>
      <dgm:t>
        <a:bodyPr/>
        <a:lstStyle/>
        <a:p>
          <a:endParaRPr lang="de-DE"/>
        </a:p>
      </dgm:t>
    </dgm:pt>
    <dgm:pt modelId="{AB12C862-B9E9-4C4C-8824-5CDCB090F0A8}">
      <dgm:prSet phldrT="[Text]"/>
      <dgm:spPr/>
      <dgm:t>
        <a:bodyPr/>
        <a:lstStyle/>
        <a:p>
          <a:r>
            <a:rPr lang="de-DE" dirty="0"/>
            <a:t>Teilhabe einfordern</a:t>
          </a:r>
        </a:p>
      </dgm:t>
    </dgm:pt>
    <dgm:pt modelId="{F0C2137F-E2D6-4ABD-B6D7-5FBAD08920F3}" type="parTrans" cxnId="{3401DDB4-7C45-4CBE-918A-0C6C89A31724}">
      <dgm:prSet/>
      <dgm:spPr/>
      <dgm:t>
        <a:bodyPr/>
        <a:lstStyle/>
        <a:p>
          <a:endParaRPr lang="de-DE"/>
        </a:p>
      </dgm:t>
    </dgm:pt>
    <dgm:pt modelId="{8F769897-7D8F-4A5D-BE96-F2B9B6F6E6C2}" type="sibTrans" cxnId="{3401DDB4-7C45-4CBE-918A-0C6C89A31724}">
      <dgm:prSet/>
      <dgm:spPr/>
      <dgm:t>
        <a:bodyPr/>
        <a:lstStyle/>
        <a:p>
          <a:endParaRPr lang="de-DE"/>
        </a:p>
      </dgm:t>
    </dgm:pt>
    <dgm:pt modelId="{E4259077-89FE-4E47-8750-AD20A1150391}">
      <dgm:prSet phldrT="[Text]"/>
      <dgm:spPr/>
      <dgm:t>
        <a:bodyPr/>
        <a:lstStyle/>
        <a:p>
          <a:r>
            <a:rPr lang="de-DE" dirty="0" err="1"/>
            <a:t>SuS</a:t>
          </a:r>
          <a:r>
            <a:rPr lang="de-DE" dirty="0"/>
            <a:t> unterstützen, indem man Eltern „sichtbar“ macht / in die Pflicht nimmt</a:t>
          </a:r>
        </a:p>
      </dgm:t>
    </dgm:pt>
    <dgm:pt modelId="{E82D3EEB-2008-4600-B243-2EC32B86E038}" type="parTrans" cxnId="{F108FB9C-E5C0-44FF-B7A2-A4317A36C752}">
      <dgm:prSet/>
      <dgm:spPr/>
      <dgm:t>
        <a:bodyPr/>
        <a:lstStyle/>
        <a:p>
          <a:endParaRPr lang="de-DE"/>
        </a:p>
      </dgm:t>
    </dgm:pt>
    <dgm:pt modelId="{43444D2D-02C0-4DFA-B166-256F92729947}" type="sibTrans" cxnId="{F108FB9C-E5C0-44FF-B7A2-A4317A36C752}">
      <dgm:prSet/>
      <dgm:spPr/>
      <dgm:t>
        <a:bodyPr/>
        <a:lstStyle/>
        <a:p>
          <a:endParaRPr lang="de-DE"/>
        </a:p>
      </dgm:t>
    </dgm:pt>
    <dgm:pt modelId="{2C95E135-A1DE-4AF9-8D9F-157497E74EBF}" type="pres">
      <dgm:prSet presAssocID="{CDAC955A-23C8-4B75-8CAC-2A8D126E0A18}" presName="Name0" presStyleCnt="0">
        <dgm:presLayoutVars>
          <dgm:dir/>
          <dgm:animLvl val="lvl"/>
          <dgm:resizeHandles val="exact"/>
        </dgm:presLayoutVars>
      </dgm:prSet>
      <dgm:spPr/>
    </dgm:pt>
    <dgm:pt modelId="{9B7C70ED-1B08-48F9-804D-0A0EFC305334}" type="pres">
      <dgm:prSet presAssocID="{DF8736CC-DA34-4396-B550-A9E8B45AE70D}" presName="linNode" presStyleCnt="0"/>
      <dgm:spPr/>
    </dgm:pt>
    <dgm:pt modelId="{22BB8947-7DF7-4131-BE90-3B8A31BC92C7}" type="pres">
      <dgm:prSet presAssocID="{DF8736CC-DA34-4396-B550-A9E8B45AE7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17616B0-CFA4-492F-B059-2E0D282A4DE7}" type="pres">
      <dgm:prSet presAssocID="{DF8736CC-DA34-4396-B550-A9E8B45AE70D}" presName="descendantText" presStyleLbl="alignAccFollowNode1" presStyleIdx="0" presStyleCnt="3">
        <dgm:presLayoutVars>
          <dgm:bulletEnabled val="1"/>
        </dgm:presLayoutVars>
      </dgm:prSet>
      <dgm:spPr/>
    </dgm:pt>
    <dgm:pt modelId="{FD28FCDB-B08D-402D-ACB2-6BE21ACAE1BE}" type="pres">
      <dgm:prSet presAssocID="{45DCB048-8ED7-44F5-B553-64265694FC56}" presName="sp" presStyleCnt="0"/>
      <dgm:spPr/>
    </dgm:pt>
    <dgm:pt modelId="{EA724DAA-5A4D-4645-BD46-6B41113240CF}" type="pres">
      <dgm:prSet presAssocID="{4E2AAA8B-D9EE-4B7E-9320-3F46A805D9BD}" presName="linNode" presStyleCnt="0"/>
      <dgm:spPr/>
    </dgm:pt>
    <dgm:pt modelId="{8B24A3E9-E8E0-426B-89ED-1F58378E8F2C}" type="pres">
      <dgm:prSet presAssocID="{4E2AAA8B-D9EE-4B7E-9320-3F46A805D9B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E167047-9084-4BD2-AABD-E1146D22EA0D}" type="pres">
      <dgm:prSet presAssocID="{4E2AAA8B-D9EE-4B7E-9320-3F46A805D9BD}" presName="descendantText" presStyleLbl="alignAccFollowNode1" presStyleIdx="1" presStyleCnt="3">
        <dgm:presLayoutVars>
          <dgm:bulletEnabled val="1"/>
        </dgm:presLayoutVars>
      </dgm:prSet>
      <dgm:spPr/>
    </dgm:pt>
    <dgm:pt modelId="{E5767776-D361-47E6-A50B-247C7C6E5482}" type="pres">
      <dgm:prSet presAssocID="{C728B8BD-1CF6-4670-834B-6C7D0C3E5BD8}" presName="sp" presStyleCnt="0"/>
      <dgm:spPr/>
    </dgm:pt>
    <dgm:pt modelId="{B2AE1D3F-7DF7-4AF7-9D67-1E9CFF306404}" type="pres">
      <dgm:prSet presAssocID="{3702C7DD-CE5F-487E-BCF5-4569EDBBDB8C}" presName="linNode" presStyleCnt="0"/>
      <dgm:spPr/>
    </dgm:pt>
    <dgm:pt modelId="{6BE5CB08-C049-4BD4-8599-B917A329E597}" type="pres">
      <dgm:prSet presAssocID="{3702C7DD-CE5F-487E-BCF5-4569EDBBDB8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43F572-16E4-486E-97D1-56B28F97EF72}" type="pres">
      <dgm:prSet presAssocID="{3702C7DD-CE5F-487E-BCF5-4569EDBBDB8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EB38109-5500-4838-9B6C-2C6E84A7DC17}" srcId="{4E2AAA8B-D9EE-4B7E-9320-3F46A805D9BD}" destId="{5BBD27C9-F4FC-4CE2-8682-BC972D37032E}" srcOrd="0" destOrd="0" parTransId="{754C56AB-6489-4409-90E0-3851848A0168}" sibTransId="{03E03F0C-19A5-400E-9F10-B6A9F20FD245}"/>
    <dgm:cxn modelId="{8DC9D512-E9D6-432D-BE1B-DD426ECB922A}" srcId="{CDAC955A-23C8-4B75-8CAC-2A8D126E0A18}" destId="{DF8736CC-DA34-4396-B550-A9E8B45AE70D}" srcOrd="0" destOrd="0" parTransId="{AEC6525C-3AB5-46FC-9A61-AA9F6D7DC77F}" sibTransId="{45DCB048-8ED7-44F5-B553-64265694FC56}"/>
    <dgm:cxn modelId="{1C153318-EC73-4395-83FE-D6EE48248FAD}" srcId="{CDAC955A-23C8-4B75-8CAC-2A8D126E0A18}" destId="{3702C7DD-CE5F-487E-BCF5-4569EDBBDB8C}" srcOrd="2" destOrd="0" parTransId="{D1E016D1-C5C0-4BEB-87CD-000C53D41F73}" sibTransId="{A65114A0-C4BE-4C9D-9131-70E8C081EB3E}"/>
    <dgm:cxn modelId="{1AC0EA26-9F80-4E8A-BDE8-F79D974BDDED}" type="presOf" srcId="{DF8736CC-DA34-4396-B550-A9E8B45AE70D}" destId="{22BB8947-7DF7-4131-BE90-3B8A31BC92C7}" srcOrd="0" destOrd="0" presId="urn:microsoft.com/office/officeart/2005/8/layout/vList5"/>
    <dgm:cxn modelId="{227E4F3D-6687-4C66-BDB3-EDD84D82B0D9}" type="presOf" srcId="{2689FF03-3AC6-48E6-A1E0-1AE31B493FF5}" destId="{8E167047-9084-4BD2-AABD-E1146D22EA0D}" srcOrd="0" destOrd="1" presId="urn:microsoft.com/office/officeart/2005/8/layout/vList5"/>
    <dgm:cxn modelId="{4283F445-F5C4-4C94-89B6-26597571D29C}" srcId="{4E2AAA8B-D9EE-4B7E-9320-3F46A805D9BD}" destId="{2689FF03-3AC6-48E6-A1E0-1AE31B493FF5}" srcOrd="1" destOrd="0" parTransId="{AF710082-D6FF-4DA1-82BE-95BFCA7CDA25}" sibTransId="{59E1E589-DFA4-4EEA-AB04-4933460873ED}"/>
    <dgm:cxn modelId="{CB1D8B66-3508-44BC-A07F-0CA177D4C929}" type="presOf" srcId="{195CB4FD-E8C5-48EB-A7C2-1B03727BBD03}" destId="{117616B0-CFA4-492F-B059-2E0D282A4DE7}" srcOrd="0" destOrd="1" presId="urn:microsoft.com/office/officeart/2005/8/layout/vList5"/>
    <dgm:cxn modelId="{DF905450-798F-4583-A226-B779C95FAE15}" srcId="{CDAC955A-23C8-4B75-8CAC-2A8D126E0A18}" destId="{4E2AAA8B-D9EE-4B7E-9320-3F46A805D9BD}" srcOrd="1" destOrd="0" parTransId="{8CF7F9DB-9636-439B-958B-BB13B62278CF}" sibTransId="{C728B8BD-1CF6-4670-834B-6C7D0C3E5BD8}"/>
    <dgm:cxn modelId="{BC67327A-4862-469D-A7D9-F081322459BD}" type="presOf" srcId="{5BBD27C9-F4FC-4CE2-8682-BC972D37032E}" destId="{8E167047-9084-4BD2-AABD-E1146D22EA0D}" srcOrd="0" destOrd="0" presId="urn:microsoft.com/office/officeart/2005/8/layout/vList5"/>
    <dgm:cxn modelId="{30461280-32D2-4506-8C63-EDC681E15820}" type="presOf" srcId="{AB5AB260-ED1C-4AB2-BF75-5AA173609D4F}" destId="{117616B0-CFA4-492F-B059-2E0D282A4DE7}" srcOrd="0" destOrd="0" presId="urn:microsoft.com/office/officeart/2005/8/layout/vList5"/>
    <dgm:cxn modelId="{F17AFB90-5D05-41E2-B769-A6D3BEBBE28E}" srcId="{DF8736CC-DA34-4396-B550-A9E8B45AE70D}" destId="{AB5AB260-ED1C-4AB2-BF75-5AA173609D4F}" srcOrd="0" destOrd="0" parTransId="{EC0048CE-C1E4-48DC-829E-C190F14181BA}" sibTransId="{48834C9B-D755-4D3D-ACB3-084688B4A685}"/>
    <dgm:cxn modelId="{03C28A97-6799-45FC-B02F-D0BC557BF1DB}" type="presOf" srcId="{3702C7DD-CE5F-487E-BCF5-4569EDBBDB8C}" destId="{6BE5CB08-C049-4BD4-8599-B917A329E597}" srcOrd="0" destOrd="0" presId="urn:microsoft.com/office/officeart/2005/8/layout/vList5"/>
    <dgm:cxn modelId="{F108FB9C-E5C0-44FF-B7A2-A4317A36C752}" srcId="{3702C7DD-CE5F-487E-BCF5-4569EDBBDB8C}" destId="{E4259077-89FE-4E47-8750-AD20A1150391}" srcOrd="1" destOrd="0" parTransId="{E82D3EEB-2008-4600-B243-2EC32B86E038}" sibTransId="{43444D2D-02C0-4DFA-B166-256F92729947}"/>
    <dgm:cxn modelId="{3401DDB4-7C45-4CBE-918A-0C6C89A31724}" srcId="{3702C7DD-CE5F-487E-BCF5-4569EDBBDB8C}" destId="{AB12C862-B9E9-4C4C-8824-5CDCB090F0A8}" srcOrd="0" destOrd="0" parTransId="{F0C2137F-E2D6-4ABD-B6D7-5FBAD08920F3}" sibTransId="{8F769897-7D8F-4A5D-BE96-F2B9B6F6E6C2}"/>
    <dgm:cxn modelId="{2DC1FAC4-6F8D-4C43-B134-0EC829EAD52F}" type="presOf" srcId="{E4259077-89FE-4E47-8750-AD20A1150391}" destId="{D143F572-16E4-486E-97D1-56B28F97EF72}" srcOrd="0" destOrd="1" presId="urn:microsoft.com/office/officeart/2005/8/layout/vList5"/>
    <dgm:cxn modelId="{4D175DD5-E737-43D6-9392-8D73EA77DE81}" type="presOf" srcId="{AB12C862-B9E9-4C4C-8824-5CDCB090F0A8}" destId="{D143F572-16E4-486E-97D1-56B28F97EF72}" srcOrd="0" destOrd="0" presId="urn:microsoft.com/office/officeart/2005/8/layout/vList5"/>
    <dgm:cxn modelId="{70BACFE8-2A10-49C4-B141-D28B8932A135}" srcId="{DF8736CC-DA34-4396-B550-A9E8B45AE70D}" destId="{195CB4FD-E8C5-48EB-A7C2-1B03727BBD03}" srcOrd="1" destOrd="0" parTransId="{0D0660F0-A6CB-476A-9257-3DA5FD82D4F0}" sibTransId="{4303C4AF-0CC3-4F66-8990-81221EAEEBB8}"/>
    <dgm:cxn modelId="{F33915F0-2A9A-4F95-8434-8E83DD7E79FB}" type="presOf" srcId="{4E2AAA8B-D9EE-4B7E-9320-3F46A805D9BD}" destId="{8B24A3E9-E8E0-426B-89ED-1F58378E8F2C}" srcOrd="0" destOrd="0" presId="urn:microsoft.com/office/officeart/2005/8/layout/vList5"/>
    <dgm:cxn modelId="{53F885FA-B076-44FD-A8E0-20B576E02F52}" type="presOf" srcId="{CDAC955A-23C8-4B75-8CAC-2A8D126E0A18}" destId="{2C95E135-A1DE-4AF9-8D9F-157497E74EBF}" srcOrd="0" destOrd="0" presId="urn:microsoft.com/office/officeart/2005/8/layout/vList5"/>
    <dgm:cxn modelId="{055C1A2C-C774-4220-9425-B20A5B67E324}" type="presParOf" srcId="{2C95E135-A1DE-4AF9-8D9F-157497E74EBF}" destId="{9B7C70ED-1B08-48F9-804D-0A0EFC305334}" srcOrd="0" destOrd="0" presId="urn:microsoft.com/office/officeart/2005/8/layout/vList5"/>
    <dgm:cxn modelId="{93C08E23-82E7-4B22-93D9-0DF49FD85C18}" type="presParOf" srcId="{9B7C70ED-1B08-48F9-804D-0A0EFC305334}" destId="{22BB8947-7DF7-4131-BE90-3B8A31BC92C7}" srcOrd="0" destOrd="0" presId="urn:microsoft.com/office/officeart/2005/8/layout/vList5"/>
    <dgm:cxn modelId="{B5DA7619-31F2-4801-877D-BC4C61F28579}" type="presParOf" srcId="{9B7C70ED-1B08-48F9-804D-0A0EFC305334}" destId="{117616B0-CFA4-492F-B059-2E0D282A4DE7}" srcOrd="1" destOrd="0" presId="urn:microsoft.com/office/officeart/2005/8/layout/vList5"/>
    <dgm:cxn modelId="{F7E2EBCA-BEBC-44F2-8A4F-F1CEEF049CB8}" type="presParOf" srcId="{2C95E135-A1DE-4AF9-8D9F-157497E74EBF}" destId="{FD28FCDB-B08D-402D-ACB2-6BE21ACAE1BE}" srcOrd="1" destOrd="0" presId="urn:microsoft.com/office/officeart/2005/8/layout/vList5"/>
    <dgm:cxn modelId="{20BA40F2-4EA4-42BD-97DF-7CECA34D687F}" type="presParOf" srcId="{2C95E135-A1DE-4AF9-8D9F-157497E74EBF}" destId="{EA724DAA-5A4D-4645-BD46-6B41113240CF}" srcOrd="2" destOrd="0" presId="urn:microsoft.com/office/officeart/2005/8/layout/vList5"/>
    <dgm:cxn modelId="{908936CF-9CF9-493F-8379-0D462A7C42FD}" type="presParOf" srcId="{EA724DAA-5A4D-4645-BD46-6B41113240CF}" destId="{8B24A3E9-E8E0-426B-89ED-1F58378E8F2C}" srcOrd="0" destOrd="0" presId="urn:microsoft.com/office/officeart/2005/8/layout/vList5"/>
    <dgm:cxn modelId="{6B0B910A-75DA-45C6-92FA-0A8537821C61}" type="presParOf" srcId="{EA724DAA-5A4D-4645-BD46-6B41113240CF}" destId="{8E167047-9084-4BD2-AABD-E1146D22EA0D}" srcOrd="1" destOrd="0" presId="urn:microsoft.com/office/officeart/2005/8/layout/vList5"/>
    <dgm:cxn modelId="{4719171B-F887-4C01-A81E-7F1AFD6DAC08}" type="presParOf" srcId="{2C95E135-A1DE-4AF9-8D9F-157497E74EBF}" destId="{E5767776-D361-47E6-A50B-247C7C6E5482}" srcOrd="3" destOrd="0" presId="urn:microsoft.com/office/officeart/2005/8/layout/vList5"/>
    <dgm:cxn modelId="{FC569EA3-8ED7-4B2F-86E3-E1789FF13A37}" type="presParOf" srcId="{2C95E135-A1DE-4AF9-8D9F-157497E74EBF}" destId="{B2AE1D3F-7DF7-4AF7-9D67-1E9CFF306404}" srcOrd="4" destOrd="0" presId="urn:microsoft.com/office/officeart/2005/8/layout/vList5"/>
    <dgm:cxn modelId="{67632D28-26F2-460E-9DE5-57B146763E2D}" type="presParOf" srcId="{B2AE1D3F-7DF7-4AF7-9D67-1E9CFF306404}" destId="{6BE5CB08-C049-4BD4-8599-B917A329E597}" srcOrd="0" destOrd="0" presId="urn:microsoft.com/office/officeart/2005/8/layout/vList5"/>
    <dgm:cxn modelId="{48F8960E-712B-4C90-A5D8-5A2229211E68}" type="presParOf" srcId="{B2AE1D3F-7DF7-4AF7-9D67-1E9CFF306404}" destId="{D143F572-16E4-486E-97D1-56B28F97EF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FAC9B-FD4E-4347-8F41-B2A08AD3DCBC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9ABD4D16-DA95-416F-B715-138A8E7B086C}">
      <dgm:prSet phldrT="[Text]"/>
      <dgm:spPr/>
      <dgm:t>
        <a:bodyPr/>
        <a:lstStyle/>
        <a:p>
          <a:r>
            <a:rPr lang="de-DE" b="1" dirty="0"/>
            <a:t>Das Kommunikationsquadrat</a:t>
          </a:r>
        </a:p>
        <a:p>
          <a:r>
            <a:rPr lang="de-DE" dirty="0"/>
            <a:t>(nach Schulz v. Thun)</a:t>
          </a:r>
        </a:p>
      </dgm:t>
    </dgm:pt>
    <dgm:pt modelId="{B587BAAB-5FEC-4137-A133-FEED33652166}" type="parTrans" cxnId="{C50F653E-EBD7-46FA-9943-36F89AE86A58}">
      <dgm:prSet/>
      <dgm:spPr/>
      <dgm:t>
        <a:bodyPr/>
        <a:lstStyle/>
        <a:p>
          <a:endParaRPr lang="de-DE"/>
        </a:p>
      </dgm:t>
    </dgm:pt>
    <dgm:pt modelId="{725FCAF8-18A2-472E-ABFF-C15AA9A82A15}" type="sibTrans" cxnId="{C50F653E-EBD7-46FA-9943-36F89AE86A58}">
      <dgm:prSet/>
      <dgm:spPr/>
      <dgm:t>
        <a:bodyPr/>
        <a:lstStyle/>
        <a:p>
          <a:endParaRPr lang="de-DE"/>
        </a:p>
      </dgm:t>
    </dgm:pt>
    <dgm:pt modelId="{5C0CFDFD-9A6C-4CFE-A3FB-9C089B69EE32}">
      <dgm:prSet phldrT="[Text]"/>
      <dgm:spPr/>
      <dgm:t>
        <a:bodyPr/>
        <a:lstStyle/>
        <a:p>
          <a:r>
            <a:rPr lang="de-DE" b="1" dirty="0"/>
            <a:t>Präsenz-Neue Autorität</a:t>
          </a:r>
        </a:p>
        <a:p>
          <a:r>
            <a:rPr lang="de-DE" dirty="0"/>
            <a:t>(nach Hain Omer)</a:t>
          </a:r>
        </a:p>
      </dgm:t>
    </dgm:pt>
    <dgm:pt modelId="{0FA16243-F9B2-43CB-BA52-C70309C88146}" type="parTrans" cxnId="{C2DAF72F-D288-49A2-BA5D-BFC98288D8A7}">
      <dgm:prSet/>
      <dgm:spPr/>
      <dgm:t>
        <a:bodyPr/>
        <a:lstStyle/>
        <a:p>
          <a:endParaRPr lang="de-DE"/>
        </a:p>
      </dgm:t>
    </dgm:pt>
    <dgm:pt modelId="{1052052A-15F5-4709-BA52-2B8455351B3F}" type="sibTrans" cxnId="{C2DAF72F-D288-49A2-BA5D-BFC98288D8A7}">
      <dgm:prSet/>
      <dgm:spPr/>
      <dgm:t>
        <a:bodyPr/>
        <a:lstStyle/>
        <a:p>
          <a:endParaRPr lang="de-DE"/>
        </a:p>
      </dgm:t>
    </dgm:pt>
    <dgm:pt modelId="{950CF332-D2CC-41DA-8DD5-FA9D44471247}">
      <dgm:prSet phldrT="[Text]"/>
      <dgm:spPr/>
      <dgm:t>
        <a:bodyPr/>
        <a:lstStyle/>
        <a:p>
          <a:r>
            <a:rPr lang="de-DE" b="1" dirty="0"/>
            <a:t>Akzeptanz, Kongruenz, Empathie</a:t>
          </a:r>
        </a:p>
        <a:p>
          <a:r>
            <a:rPr lang="de-DE" dirty="0"/>
            <a:t>(nach Carl Rogers)</a:t>
          </a:r>
        </a:p>
      </dgm:t>
    </dgm:pt>
    <dgm:pt modelId="{556D691F-90D1-4B75-9949-18390A432422}" type="parTrans" cxnId="{3253E7AA-9810-4F20-AB97-DF75175F582A}">
      <dgm:prSet/>
      <dgm:spPr/>
      <dgm:t>
        <a:bodyPr/>
        <a:lstStyle/>
        <a:p>
          <a:endParaRPr lang="de-DE"/>
        </a:p>
      </dgm:t>
    </dgm:pt>
    <dgm:pt modelId="{00620643-3A3B-43AC-82DE-FA6903BFD600}" type="sibTrans" cxnId="{3253E7AA-9810-4F20-AB97-DF75175F582A}">
      <dgm:prSet/>
      <dgm:spPr/>
      <dgm:t>
        <a:bodyPr/>
        <a:lstStyle/>
        <a:p>
          <a:endParaRPr lang="de-DE"/>
        </a:p>
      </dgm:t>
    </dgm:pt>
    <dgm:pt modelId="{77982D86-DC24-4348-BB53-C2886E964196}" type="pres">
      <dgm:prSet presAssocID="{C5CFAC9B-FD4E-4347-8F41-B2A08AD3DCBC}" presName="Name0" presStyleCnt="0">
        <dgm:presLayoutVars>
          <dgm:dir/>
          <dgm:resizeHandles val="exact"/>
        </dgm:presLayoutVars>
      </dgm:prSet>
      <dgm:spPr/>
    </dgm:pt>
    <dgm:pt modelId="{3D6FB458-2EFF-4A9B-BCCF-13E8A39BFC5C}" type="pres">
      <dgm:prSet presAssocID="{C5CFAC9B-FD4E-4347-8F41-B2A08AD3DCBC}" presName="fgShape" presStyleLbl="fgShp" presStyleIdx="0" presStyleCnt="1"/>
      <dgm:spPr/>
    </dgm:pt>
    <dgm:pt modelId="{5E982CD1-A0D3-4DC8-B3C2-1DBB3D18AC01}" type="pres">
      <dgm:prSet presAssocID="{C5CFAC9B-FD4E-4347-8F41-B2A08AD3DCBC}" presName="linComp" presStyleCnt="0"/>
      <dgm:spPr/>
    </dgm:pt>
    <dgm:pt modelId="{EF820DE0-1EE6-4EA6-AC36-09C589BD5BC4}" type="pres">
      <dgm:prSet presAssocID="{9ABD4D16-DA95-416F-B715-138A8E7B086C}" presName="compNode" presStyleCnt="0"/>
      <dgm:spPr/>
    </dgm:pt>
    <dgm:pt modelId="{10AA5F8B-07F5-4802-AD77-2ABF12B5C72D}" type="pres">
      <dgm:prSet presAssocID="{9ABD4D16-DA95-416F-B715-138A8E7B086C}" presName="bkgdShape" presStyleLbl="node1" presStyleIdx="0" presStyleCnt="3"/>
      <dgm:spPr/>
    </dgm:pt>
    <dgm:pt modelId="{8F593B71-AE25-41C7-AF16-75666FDE6D58}" type="pres">
      <dgm:prSet presAssocID="{9ABD4D16-DA95-416F-B715-138A8E7B086C}" presName="nodeTx" presStyleLbl="node1" presStyleIdx="0" presStyleCnt="3">
        <dgm:presLayoutVars>
          <dgm:bulletEnabled val="1"/>
        </dgm:presLayoutVars>
      </dgm:prSet>
      <dgm:spPr/>
    </dgm:pt>
    <dgm:pt modelId="{A7AA72C1-942B-406A-BDEF-D9382C05270A}" type="pres">
      <dgm:prSet presAssocID="{9ABD4D16-DA95-416F-B715-138A8E7B086C}" presName="invisiNode" presStyleLbl="node1" presStyleIdx="0" presStyleCnt="3"/>
      <dgm:spPr/>
    </dgm:pt>
    <dgm:pt modelId="{C7C0545A-69BF-4126-A540-C2B307908A03}" type="pres">
      <dgm:prSet presAssocID="{9ABD4D16-DA95-416F-B715-138A8E7B086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z"/>
        </a:ext>
      </dgm:extLst>
    </dgm:pt>
    <dgm:pt modelId="{769A79C3-FF84-4B33-8D17-E027CB5D23C0}" type="pres">
      <dgm:prSet presAssocID="{725FCAF8-18A2-472E-ABFF-C15AA9A82A15}" presName="sibTrans" presStyleLbl="sibTrans2D1" presStyleIdx="0" presStyleCnt="0"/>
      <dgm:spPr/>
    </dgm:pt>
    <dgm:pt modelId="{7F3E1B0A-86DC-4B04-975F-9FE6ABDD052B}" type="pres">
      <dgm:prSet presAssocID="{5C0CFDFD-9A6C-4CFE-A3FB-9C089B69EE32}" presName="compNode" presStyleCnt="0"/>
      <dgm:spPr/>
    </dgm:pt>
    <dgm:pt modelId="{A5B81923-CA20-490F-BBFE-768FF845A223}" type="pres">
      <dgm:prSet presAssocID="{5C0CFDFD-9A6C-4CFE-A3FB-9C089B69EE32}" presName="bkgdShape" presStyleLbl="node1" presStyleIdx="1" presStyleCnt="3" custLinFactNeighborX="0"/>
      <dgm:spPr/>
    </dgm:pt>
    <dgm:pt modelId="{0A6875F4-4503-469A-BA0A-2A66B9321635}" type="pres">
      <dgm:prSet presAssocID="{5C0CFDFD-9A6C-4CFE-A3FB-9C089B69EE32}" presName="nodeTx" presStyleLbl="node1" presStyleIdx="1" presStyleCnt="3">
        <dgm:presLayoutVars>
          <dgm:bulletEnabled val="1"/>
        </dgm:presLayoutVars>
      </dgm:prSet>
      <dgm:spPr/>
    </dgm:pt>
    <dgm:pt modelId="{C1A9E489-881F-4E4E-8237-C016F8877DF0}" type="pres">
      <dgm:prSet presAssocID="{5C0CFDFD-9A6C-4CFE-A3FB-9C089B69EE32}" presName="invisiNode" presStyleLbl="node1" presStyleIdx="1" presStyleCnt="3"/>
      <dgm:spPr/>
    </dgm:pt>
    <dgm:pt modelId="{9DCA2A09-E8BE-4AA2-AB94-848CDDB00014}" type="pres">
      <dgm:prSet presAssocID="{5C0CFDFD-9A6C-4CFE-A3FB-9C089B69EE32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bindungen"/>
        </a:ext>
      </dgm:extLst>
    </dgm:pt>
    <dgm:pt modelId="{B19C08BF-991E-4EB4-84DC-506B48478B93}" type="pres">
      <dgm:prSet presAssocID="{1052052A-15F5-4709-BA52-2B8455351B3F}" presName="sibTrans" presStyleLbl="sibTrans2D1" presStyleIdx="0" presStyleCnt="0"/>
      <dgm:spPr/>
    </dgm:pt>
    <dgm:pt modelId="{2A0827EE-C497-46B7-9768-2B48ED8C5048}" type="pres">
      <dgm:prSet presAssocID="{950CF332-D2CC-41DA-8DD5-FA9D44471247}" presName="compNode" presStyleCnt="0"/>
      <dgm:spPr/>
    </dgm:pt>
    <dgm:pt modelId="{C0B7FE18-7ED1-4136-A2BF-E7D97F156269}" type="pres">
      <dgm:prSet presAssocID="{950CF332-D2CC-41DA-8DD5-FA9D44471247}" presName="bkgdShape" presStyleLbl="node1" presStyleIdx="2" presStyleCnt="3"/>
      <dgm:spPr/>
    </dgm:pt>
    <dgm:pt modelId="{38A2EBBE-C7BC-47E3-B7E2-FAFC4938A0C6}" type="pres">
      <dgm:prSet presAssocID="{950CF332-D2CC-41DA-8DD5-FA9D44471247}" presName="nodeTx" presStyleLbl="node1" presStyleIdx="2" presStyleCnt="3">
        <dgm:presLayoutVars>
          <dgm:bulletEnabled val="1"/>
        </dgm:presLayoutVars>
      </dgm:prSet>
      <dgm:spPr/>
    </dgm:pt>
    <dgm:pt modelId="{9078E55F-CE6A-4F22-BAFC-19885A35F12C}" type="pres">
      <dgm:prSet presAssocID="{950CF332-D2CC-41DA-8DD5-FA9D44471247}" presName="invisiNode" presStyleLbl="node1" presStyleIdx="2" presStyleCnt="3"/>
      <dgm:spPr/>
    </dgm:pt>
    <dgm:pt modelId="{97286692-4780-411F-A77C-01BE7AF538A4}" type="pres">
      <dgm:prSet presAssocID="{950CF332-D2CC-41DA-8DD5-FA9D44471247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hr"/>
        </a:ext>
      </dgm:extLst>
    </dgm:pt>
  </dgm:ptLst>
  <dgm:cxnLst>
    <dgm:cxn modelId="{0A510A0C-49EB-4C1B-B836-9596D78291AD}" type="presOf" srcId="{725FCAF8-18A2-472E-ABFF-C15AA9A82A15}" destId="{769A79C3-FF84-4B33-8D17-E027CB5D23C0}" srcOrd="0" destOrd="0" presId="urn:microsoft.com/office/officeart/2005/8/layout/hList7"/>
    <dgm:cxn modelId="{B61D122B-98D8-41FB-8AD8-62B4CBB354B5}" type="presOf" srcId="{1052052A-15F5-4709-BA52-2B8455351B3F}" destId="{B19C08BF-991E-4EB4-84DC-506B48478B93}" srcOrd="0" destOrd="0" presId="urn:microsoft.com/office/officeart/2005/8/layout/hList7"/>
    <dgm:cxn modelId="{C2DAF72F-D288-49A2-BA5D-BFC98288D8A7}" srcId="{C5CFAC9B-FD4E-4347-8F41-B2A08AD3DCBC}" destId="{5C0CFDFD-9A6C-4CFE-A3FB-9C089B69EE32}" srcOrd="1" destOrd="0" parTransId="{0FA16243-F9B2-43CB-BA52-C70309C88146}" sibTransId="{1052052A-15F5-4709-BA52-2B8455351B3F}"/>
    <dgm:cxn modelId="{C50F653E-EBD7-46FA-9943-36F89AE86A58}" srcId="{C5CFAC9B-FD4E-4347-8F41-B2A08AD3DCBC}" destId="{9ABD4D16-DA95-416F-B715-138A8E7B086C}" srcOrd="0" destOrd="0" parTransId="{B587BAAB-5FEC-4137-A133-FEED33652166}" sibTransId="{725FCAF8-18A2-472E-ABFF-C15AA9A82A15}"/>
    <dgm:cxn modelId="{FAE5437B-58E6-4085-95BD-6BB574FAAC7C}" type="presOf" srcId="{5C0CFDFD-9A6C-4CFE-A3FB-9C089B69EE32}" destId="{A5B81923-CA20-490F-BBFE-768FF845A223}" srcOrd="0" destOrd="0" presId="urn:microsoft.com/office/officeart/2005/8/layout/hList7"/>
    <dgm:cxn modelId="{2495C793-C0C0-4F21-A82C-22349B72DD7D}" type="presOf" srcId="{5C0CFDFD-9A6C-4CFE-A3FB-9C089B69EE32}" destId="{0A6875F4-4503-469A-BA0A-2A66B9321635}" srcOrd="1" destOrd="0" presId="urn:microsoft.com/office/officeart/2005/8/layout/hList7"/>
    <dgm:cxn modelId="{3253E7AA-9810-4F20-AB97-DF75175F582A}" srcId="{C5CFAC9B-FD4E-4347-8F41-B2A08AD3DCBC}" destId="{950CF332-D2CC-41DA-8DD5-FA9D44471247}" srcOrd="2" destOrd="0" parTransId="{556D691F-90D1-4B75-9949-18390A432422}" sibTransId="{00620643-3A3B-43AC-82DE-FA6903BFD600}"/>
    <dgm:cxn modelId="{54B930AB-2BF6-4904-8C43-E441784D0A7D}" type="presOf" srcId="{950CF332-D2CC-41DA-8DD5-FA9D44471247}" destId="{38A2EBBE-C7BC-47E3-B7E2-FAFC4938A0C6}" srcOrd="1" destOrd="0" presId="urn:microsoft.com/office/officeart/2005/8/layout/hList7"/>
    <dgm:cxn modelId="{ABCDE5C1-B6DA-49A1-A13A-4EFE730A5EED}" type="presOf" srcId="{9ABD4D16-DA95-416F-B715-138A8E7B086C}" destId="{10AA5F8B-07F5-4802-AD77-2ABF12B5C72D}" srcOrd="0" destOrd="0" presId="urn:microsoft.com/office/officeart/2005/8/layout/hList7"/>
    <dgm:cxn modelId="{F74EE3E3-000E-49C3-A91D-B9248764883A}" type="presOf" srcId="{C5CFAC9B-FD4E-4347-8F41-B2A08AD3DCBC}" destId="{77982D86-DC24-4348-BB53-C2886E964196}" srcOrd="0" destOrd="0" presId="urn:microsoft.com/office/officeart/2005/8/layout/hList7"/>
    <dgm:cxn modelId="{6AB81CEC-9808-4235-BA42-B2BFF6201E2F}" type="presOf" srcId="{950CF332-D2CC-41DA-8DD5-FA9D44471247}" destId="{C0B7FE18-7ED1-4136-A2BF-E7D97F156269}" srcOrd="0" destOrd="0" presId="urn:microsoft.com/office/officeart/2005/8/layout/hList7"/>
    <dgm:cxn modelId="{DD30FEF6-7545-471B-8AB9-8AFC553B139E}" type="presOf" srcId="{9ABD4D16-DA95-416F-B715-138A8E7B086C}" destId="{8F593B71-AE25-41C7-AF16-75666FDE6D58}" srcOrd="1" destOrd="0" presId="urn:microsoft.com/office/officeart/2005/8/layout/hList7"/>
    <dgm:cxn modelId="{AE1AE995-7E80-4967-9F83-72C69032F79A}" type="presParOf" srcId="{77982D86-DC24-4348-BB53-C2886E964196}" destId="{3D6FB458-2EFF-4A9B-BCCF-13E8A39BFC5C}" srcOrd="0" destOrd="0" presId="urn:microsoft.com/office/officeart/2005/8/layout/hList7"/>
    <dgm:cxn modelId="{3B58D273-1C91-4ABA-9AA7-85AECE01DB52}" type="presParOf" srcId="{77982D86-DC24-4348-BB53-C2886E964196}" destId="{5E982CD1-A0D3-4DC8-B3C2-1DBB3D18AC01}" srcOrd="1" destOrd="0" presId="urn:microsoft.com/office/officeart/2005/8/layout/hList7"/>
    <dgm:cxn modelId="{7F5FC879-2C20-4C8E-B7EE-524E048085F1}" type="presParOf" srcId="{5E982CD1-A0D3-4DC8-B3C2-1DBB3D18AC01}" destId="{EF820DE0-1EE6-4EA6-AC36-09C589BD5BC4}" srcOrd="0" destOrd="0" presId="urn:microsoft.com/office/officeart/2005/8/layout/hList7"/>
    <dgm:cxn modelId="{9450C7AB-742F-4F5E-9495-6BEA82F33DAE}" type="presParOf" srcId="{EF820DE0-1EE6-4EA6-AC36-09C589BD5BC4}" destId="{10AA5F8B-07F5-4802-AD77-2ABF12B5C72D}" srcOrd="0" destOrd="0" presId="urn:microsoft.com/office/officeart/2005/8/layout/hList7"/>
    <dgm:cxn modelId="{DDCB5C70-2811-493F-BBC4-892ED242E5C9}" type="presParOf" srcId="{EF820DE0-1EE6-4EA6-AC36-09C589BD5BC4}" destId="{8F593B71-AE25-41C7-AF16-75666FDE6D58}" srcOrd="1" destOrd="0" presId="urn:microsoft.com/office/officeart/2005/8/layout/hList7"/>
    <dgm:cxn modelId="{6411E4D5-B893-49EA-BB72-D1BC5CC94710}" type="presParOf" srcId="{EF820DE0-1EE6-4EA6-AC36-09C589BD5BC4}" destId="{A7AA72C1-942B-406A-BDEF-D9382C05270A}" srcOrd="2" destOrd="0" presId="urn:microsoft.com/office/officeart/2005/8/layout/hList7"/>
    <dgm:cxn modelId="{C01759EC-8C31-45EF-99C7-F083896BB5CF}" type="presParOf" srcId="{EF820DE0-1EE6-4EA6-AC36-09C589BD5BC4}" destId="{C7C0545A-69BF-4126-A540-C2B307908A03}" srcOrd="3" destOrd="0" presId="urn:microsoft.com/office/officeart/2005/8/layout/hList7"/>
    <dgm:cxn modelId="{73F156DC-08F1-4DA3-A996-EB4ED4379693}" type="presParOf" srcId="{5E982CD1-A0D3-4DC8-B3C2-1DBB3D18AC01}" destId="{769A79C3-FF84-4B33-8D17-E027CB5D23C0}" srcOrd="1" destOrd="0" presId="urn:microsoft.com/office/officeart/2005/8/layout/hList7"/>
    <dgm:cxn modelId="{7774729C-393F-44A3-846C-44DDA1471FA5}" type="presParOf" srcId="{5E982CD1-A0D3-4DC8-B3C2-1DBB3D18AC01}" destId="{7F3E1B0A-86DC-4B04-975F-9FE6ABDD052B}" srcOrd="2" destOrd="0" presId="urn:microsoft.com/office/officeart/2005/8/layout/hList7"/>
    <dgm:cxn modelId="{F0FCC164-ABAC-47F0-B9E7-980068727C98}" type="presParOf" srcId="{7F3E1B0A-86DC-4B04-975F-9FE6ABDD052B}" destId="{A5B81923-CA20-490F-BBFE-768FF845A223}" srcOrd="0" destOrd="0" presId="urn:microsoft.com/office/officeart/2005/8/layout/hList7"/>
    <dgm:cxn modelId="{1777AAD4-E4F8-4E13-8C80-DF638E36751C}" type="presParOf" srcId="{7F3E1B0A-86DC-4B04-975F-9FE6ABDD052B}" destId="{0A6875F4-4503-469A-BA0A-2A66B9321635}" srcOrd="1" destOrd="0" presId="urn:microsoft.com/office/officeart/2005/8/layout/hList7"/>
    <dgm:cxn modelId="{56927FD2-CFBE-45F9-8DDA-63B04448B6D8}" type="presParOf" srcId="{7F3E1B0A-86DC-4B04-975F-9FE6ABDD052B}" destId="{C1A9E489-881F-4E4E-8237-C016F8877DF0}" srcOrd="2" destOrd="0" presId="urn:microsoft.com/office/officeart/2005/8/layout/hList7"/>
    <dgm:cxn modelId="{290C6703-2649-4BC7-83EE-409AE302B3BB}" type="presParOf" srcId="{7F3E1B0A-86DC-4B04-975F-9FE6ABDD052B}" destId="{9DCA2A09-E8BE-4AA2-AB94-848CDDB00014}" srcOrd="3" destOrd="0" presId="urn:microsoft.com/office/officeart/2005/8/layout/hList7"/>
    <dgm:cxn modelId="{3AD172D4-2DC0-4187-9584-81B7768B058D}" type="presParOf" srcId="{5E982CD1-A0D3-4DC8-B3C2-1DBB3D18AC01}" destId="{B19C08BF-991E-4EB4-84DC-506B48478B93}" srcOrd="3" destOrd="0" presId="urn:microsoft.com/office/officeart/2005/8/layout/hList7"/>
    <dgm:cxn modelId="{374AA277-A3EC-41F3-A954-2AEA23AF92EB}" type="presParOf" srcId="{5E982CD1-A0D3-4DC8-B3C2-1DBB3D18AC01}" destId="{2A0827EE-C497-46B7-9768-2B48ED8C5048}" srcOrd="4" destOrd="0" presId="urn:microsoft.com/office/officeart/2005/8/layout/hList7"/>
    <dgm:cxn modelId="{84835326-64ED-4D6E-9091-A6EC7E60BD34}" type="presParOf" srcId="{2A0827EE-C497-46B7-9768-2B48ED8C5048}" destId="{C0B7FE18-7ED1-4136-A2BF-E7D97F156269}" srcOrd="0" destOrd="0" presId="urn:microsoft.com/office/officeart/2005/8/layout/hList7"/>
    <dgm:cxn modelId="{CE19DF88-5314-4608-A726-833470C9C829}" type="presParOf" srcId="{2A0827EE-C497-46B7-9768-2B48ED8C5048}" destId="{38A2EBBE-C7BC-47E3-B7E2-FAFC4938A0C6}" srcOrd="1" destOrd="0" presId="urn:microsoft.com/office/officeart/2005/8/layout/hList7"/>
    <dgm:cxn modelId="{307EDAA5-6789-4B80-91AE-4070B67C52ED}" type="presParOf" srcId="{2A0827EE-C497-46B7-9768-2B48ED8C5048}" destId="{9078E55F-CE6A-4F22-BAFC-19885A35F12C}" srcOrd="2" destOrd="0" presId="urn:microsoft.com/office/officeart/2005/8/layout/hList7"/>
    <dgm:cxn modelId="{B87A93FA-DA2C-4268-A2FF-10C275AAC91C}" type="presParOf" srcId="{2A0827EE-C497-46B7-9768-2B48ED8C5048}" destId="{97286692-4780-411F-A77C-01BE7AF538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353590-9E3C-440D-A73F-A3D258FA4B7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6A82B96-95E7-470E-A2D4-A8A630B049EF}">
      <dgm:prSet phldrT="[Text]"/>
      <dgm:spPr/>
      <dgm:t>
        <a:bodyPr/>
        <a:lstStyle/>
        <a:p>
          <a:r>
            <a:rPr lang="de-DE" dirty="0"/>
            <a:t>Präsenz</a:t>
          </a:r>
        </a:p>
      </dgm:t>
    </dgm:pt>
    <dgm:pt modelId="{C6EF6AC5-8FAC-4914-8226-5353D69DD656}" type="parTrans" cxnId="{9F7BD225-DAE2-498D-B9B6-C6E78F335BEC}">
      <dgm:prSet/>
      <dgm:spPr/>
      <dgm:t>
        <a:bodyPr/>
        <a:lstStyle/>
        <a:p>
          <a:endParaRPr lang="de-DE"/>
        </a:p>
      </dgm:t>
    </dgm:pt>
    <dgm:pt modelId="{A060938C-0A84-48DB-BEBF-DA2EE6F224E2}" type="sibTrans" cxnId="{9F7BD225-DAE2-498D-B9B6-C6E78F335BEC}">
      <dgm:prSet/>
      <dgm:spPr/>
      <dgm:t>
        <a:bodyPr/>
        <a:lstStyle/>
        <a:p>
          <a:endParaRPr lang="de-DE"/>
        </a:p>
      </dgm:t>
    </dgm:pt>
    <dgm:pt modelId="{B4F665A6-CF81-484C-861B-5629E4128453}">
      <dgm:prSet phldrT="[Text]" custT="1"/>
      <dgm:spPr/>
      <dgm:t>
        <a:bodyPr/>
        <a:lstStyle/>
        <a:p>
          <a:r>
            <a:rPr lang="de-DE" sz="1000" dirty="0"/>
            <a:t>Ich bin da und bleibe da</a:t>
          </a:r>
        </a:p>
      </dgm:t>
    </dgm:pt>
    <dgm:pt modelId="{14B09684-A3EE-4C7D-841E-358017737806}" type="parTrans" cxnId="{B44096E5-8D37-4990-A6DF-5367EBEECE1D}">
      <dgm:prSet/>
      <dgm:spPr/>
      <dgm:t>
        <a:bodyPr/>
        <a:lstStyle/>
        <a:p>
          <a:endParaRPr lang="de-DE"/>
        </a:p>
      </dgm:t>
    </dgm:pt>
    <dgm:pt modelId="{A13B1783-FC88-44F9-B619-DA12649E82FD}" type="sibTrans" cxnId="{B44096E5-8D37-4990-A6DF-5367EBEECE1D}">
      <dgm:prSet/>
      <dgm:spPr/>
      <dgm:t>
        <a:bodyPr/>
        <a:lstStyle/>
        <a:p>
          <a:endParaRPr lang="de-DE"/>
        </a:p>
      </dgm:t>
    </dgm:pt>
    <dgm:pt modelId="{AB6C2A2D-D195-4B9A-BC32-D6477BCFF8A2}">
      <dgm:prSet phldrT="[Text]" custT="1"/>
      <dgm:spPr/>
      <dgm:t>
        <a:bodyPr/>
        <a:lstStyle/>
        <a:p>
          <a:r>
            <a:rPr lang="de-DE" sz="1000" dirty="0"/>
            <a:t>Selbstkontrolle &amp; Eskalationsvorbeugung</a:t>
          </a:r>
        </a:p>
      </dgm:t>
    </dgm:pt>
    <dgm:pt modelId="{FCC30E83-AF90-4BF3-9335-7608E8E32F43}" type="parTrans" cxnId="{E1FD53DC-1947-4DF5-96B8-93AC8D0674F1}">
      <dgm:prSet/>
      <dgm:spPr/>
      <dgm:t>
        <a:bodyPr/>
        <a:lstStyle/>
        <a:p>
          <a:endParaRPr lang="de-DE"/>
        </a:p>
      </dgm:t>
    </dgm:pt>
    <dgm:pt modelId="{3B96AD4F-CC7C-4675-A8A2-01CCCE3E7314}" type="sibTrans" cxnId="{E1FD53DC-1947-4DF5-96B8-93AC8D0674F1}">
      <dgm:prSet/>
      <dgm:spPr/>
      <dgm:t>
        <a:bodyPr/>
        <a:lstStyle/>
        <a:p>
          <a:endParaRPr lang="de-DE"/>
        </a:p>
      </dgm:t>
    </dgm:pt>
    <dgm:pt modelId="{1F03E5FD-319A-4F4B-8DD9-A6033C2F271B}">
      <dgm:prSet phldrT="[Text]" custT="1"/>
      <dgm:spPr/>
      <dgm:t>
        <a:bodyPr/>
        <a:lstStyle/>
        <a:p>
          <a:r>
            <a:rPr lang="de-DE" sz="900" b="1" dirty="0"/>
            <a:t>Unterstützungsnetzwerke: </a:t>
          </a:r>
          <a:r>
            <a:rPr lang="de-DE" sz="1000" dirty="0"/>
            <a:t>Wir sind nicht alleine</a:t>
          </a:r>
        </a:p>
      </dgm:t>
    </dgm:pt>
    <dgm:pt modelId="{34C5ADD3-EB08-4510-920D-7DFB69383BC8}" type="parTrans" cxnId="{E76B2B9F-1353-4982-A14A-9CC8EA0042D9}">
      <dgm:prSet/>
      <dgm:spPr/>
      <dgm:t>
        <a:bodyPr/>
        <a:lstStyle/>
        <a:p>
          <a:endParaRPr lang="de-DE"/>
        </a:p>
      </dgm:t>
    </dgm:pt>
    <dgm:pt modelId="{2EE17EBE-D566-429D-B968-41A9AC85E0AA}" type="sibTrans" cxnId="{E76B2B9F-1353-4982-A14A-9CC8EA0042D9}">
      <dgm:prSet/>
      <dgm:spPr/>
      <dgm:t>
        <a:bodyPr/>
        <a:lstStyle/>
        <a:p>
          <a:endParaRPr lang="de-DE"/>
        </a:p>
      </dgm:t>
    </dgm:pt>
    <dgm:pt modelId="{69284E84-F92C-4DDF-BEF0-E2918C988321}">
      <dgm:prSet phldrT="[Text]" custT="1"/>
      <dgm:spPr/>
      <dgm:t>
        <a:bodyPr/>
        <a:lstStyle/>
        <a:p>
          <a:r>
            <a:rPr lang="de-DE" sz="1000" b="1" dirty="0"/>
            <a:t>Widerstand: </a:t>
          </a:r>
          <a:r>
            <a:rPr lang="de-DE" sz="1000" dirty="0"/>
            <a:t>Ich gebe dir nicht nach und ich gebe dich nicht auf</a:t>
          </a:r>
        </a:p>
      </dgm:t>
    </dgm:pt>
    <dgm:pt modelId="{BFD5CC5B-458C-420B-939C-DF104FFCA177}" type="parTrans" cxnId="{F9CB8E31-EE72-407D-9589-E9719AF63DC8}">
      <dgm:prSet/>
      <dgm:spPr/>
      <dgm:t>
        <a:bodyPr/>
        <a:lstStyle/>
        <a:p>
          <a:endParaRPr lang="de-DE"/>
        </a:p>
      </dgm:t>
    </dgm:pt>
    <dgm:pt modelId="{06E2A8E2-F427-4E4C-A148-F4C0BAF0BAC3}" type="sibTrans" cxnId="{F9CB8E31-EE72-407D-9589-E9719AF63DC8}">
      <dgm:prSet/>
      <dgm:spPr/>
      <dgm:t>
        <a:bodyPr/>
        <a:lstStyle/>
        <a:p>
          <a:endParaRPr lang="de-DE"/>
        </a:p>
      </dgm:t>
    </dgm:pt>
    <dgm:pt modelId="{0C257855-1450-4CCA-A564-9089882DC12C}">
      <dgm:prSet phldrT="[Text]" custT="1"/>
      <dgm:spPr/>
      <dgm:t>
        <a:bodyPr/>
        <a:lstStyle/>
        <a:p>
          <a:r>
            <a:rPr lang="de-DE" sz="1000" dirty="0"/>
            <a:t>Versöhnung &amp; Beziehung</a:t>
          </a:r>
        </a:p>
      </dgm:t>
    </dgm:pt>
    <dgm:pt modelId="{6383DE3C-2BA6-45B4-9DF0-B4B4C71546CD}" type="parTrans" cxnId="{091FBEE9-A7BA-4C90-B279-937F29598BBC}">
      <dgm:prSet/>
      <dgm:spPr/>
      <dgm:t>
        <a:bodyPr/>
        <a:lstStyle/>
        <a:p>
          <a:endParaRPr lang="de-DE"/>
        </a:p>
      </dgm:t>
    </dgm:pt>
    <dgm:pt modelId="{DC56F57E-2C77-47C3-990E-1F7808780056}" type="sibTrans" cxnId="{091FBEE9-A7BA-4C90-B279-937F29598BBC}">
      <dgm:prSet/>
      <dgm:spPr/>
      <dgm:t>
        <a:bodyPr/>
        <a:lstStyle/>
        <a:p>
          <a:endParaRPr lang="de-DE"/>
        </a:p>
      </dgm:t>
    </dgm:pt>
    <dgm:pt modelId="{94515C37-F890-4B55-8102-0FE41591CB73}">
      <dgm:prSet phldrT="[Text]" custT="1"/>
      <dgm:spPr/>
      <dgm:t>
        <a:bodyPr/>
        <a:lstStyle/>
        <a:p>
          <a:r>
            <a:rPr lang="de-DE" sz="1000" b="1" dirty="0"/>
            <a:t>Transparenz: </a:t>
          </a:r>
          <a:r>
            <a:rPr lang="de-DE" sz="1000" dirty="0"/>
            <a:t>Wir sprechen offen darüber</a:t>
          </a:r>
        </a:p>
      </dgm:t>
    </dgm:pt>
    <dgm:pt modelId="{C925D84D-156E-4098-BF6D-0819834D5638}" type="parTrans" cxnId="{4660CEFB-7654-4F72-8A3A-E2E11A861C65}">
      <dgm:prSet/>
      <dgm:spPr/>
      <dgm:t>
        <a:bodyPr/>
        <a:lstStyle/>
        <a:p>
          <a:endParaRPr lang="de-DE"/>
        </a:p>
      </dgm:t>
    </dgm:pt>
    <dgm:pt modelId="{3B7DFC33-8240-4B3F-9CBA-A116BEEA0F4B}" type="sibTrans" cxnId="{4660CEFB-7654-4F72-8A3A-E2E11A861C65}">
      <dgm:prSet/>
      <dgm:spPr/>
      <dgm:t>
        <a:bodyPr/>
        <a:lstStyle/>
        <a:p>
          <a:endParaRPr lang="de-DE"/>
        </a:p>
      </dgm:t>
    </dgm:pt>
    <dgm:pt modelId="{65F38AC4-0349-4BAE-B620-D37ECAB52185}" type="pres">
      <dgm:prSet presAssocID="{C4353590-9E3C-440D-A73F-A3D258FA4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86D94-8670-4C9D-A529-FD02CAE74359}" type="pres">
      <dgm:prSet presAssocID="{16A82B96-95E7-470E-A2D4-A8A630B049EF}" presName="centerShape" presStyleLbl="node0" presStyleIdx="0" presStyleCnt="1"/>
      <dgm:spPr/>
    </dgm:pt>
    <dgm:pt modelId="{5B79EDC9-05DA-44E6-9D38-62D1EFD6028A}" type="pres">
      <dgm:prSet presAssocID="{14B09684-A3EE-4C7D-841E-358017737806}" presName="parTrans" presStyleLbl="sibTrans2D1" presStyleIdx="0" presStyleCnt="6"/>
      <dgm:spPr/>
    </dgm:pt>
    <dgm:pt modelId="{8BD4119C-F461-4EF7-9829-CBAD1B5733A8}" type="pres">
      <dgm:prSet presAssocID="{14B09684-A3EE-4C7D-841E-358017737806}" presName="connectorText" presStyleLbl="sibTrans2D1" presStyleIdx="0" presStyleCnt="6"/>
      <dgm:spPr/>
    </dgm:pt>
    <dgm:pt modelId="{49FC9DEB-E97D-41E9-9807-D301E1211390}" type="pres">
      <dgm:prSet presAssocID="{B4F665A6-CF81-484C-861B-5629E4128453}" presName="node" presStyleLbl="node1" presStyleIdx="0" presStyleCnt="6">
        <dgm:presLayoutVars>
          <dgm:bulletEnabled val="1"/>
        </dgm:presLayoutVars>
      </dgm:prSet>
      <dgm:spPr/>
    </dgm:pt>
    <dgm:pt modelId="{3F6172BC-640D-4B47-8DC2-FE12CB0C5CE6}" type="pres">
      <dgm:prSet presAssocID="{FCC30E83-AF90-4BF3-9335-7608E8E32F43}" presName="parTrans" presStyleLbl="sibTrans2D1" presStyleIdx="1" presStyleCnt="6"/>
      <dgm:spPr/>
    </dgm:pt>
    <dgm:pt modelId="{79A02D8F-DBC0-44F9-A77C-C5C7E5AD52D0}" type="pres">
      <dgm:prSet presAssocID="{FCC30E83-AF90-4BF3-9335-7608E8E32F43}" presName="connectorText" presStyleLbl="sibTrans2D1" presStyleIdx="1" presStyleCnt="6"/>
      <dgm:spPr/>
    </dgm:pt>
    <dgm:pt modelId="{8D9A9784-D94F-4786-8887-40AB3397E16A}" type="pres">
      <dgm:prSet presAssocID="{AB6C2A2D-D195-4B9A-BC32-D6477BCFF8A2}" presName="node" presStyleLbl="node1" presStyleIdx="1" presStyleCnt="6">
        <dgm:presLayoutVars>
          <dgm:bulletEnabled val="1"/>
        </dgm:presLayoutVars>
      </dgm:prSet>
      <dgm:spPr/>
    </dgm:pt>
    <dgm:pt modelId="{FD7E2633-70D8-4F05-A77F-8C3FF7D9090F}" type="pres">
      <dgm:prSet presAssocID="{34C5ADD3-EB08-4510-920D-7DFB69383BC8}" presName="parTrans" presStyleLbl="sibTrans2D1" presStyleIdx="2" presStyleCnt="6"/>
      <dgm:spPr/>
    </dgm:pt>
    <dgm:pt modelId="{E7B7679C-EF89-46FD-A3C9-F1822544A084}" type="pres">
      <dgm:prSet presAssocID="{34C5ADD3-EB08-4510-920D-7DFB69383BC8}" presName="connectorText" presStyleLbl="sibTrans2D1" presStyleIdx="2" presStyleCnt="6"/>
      <dgm:spPr/>
    </dgm:pt>
    <dgm:pt modelId="{9DA6D6AB-598A-48DD-803D-E205D19E3393}" type="pres">
      <dgm:prSet presAssocID="{1F03E5FD-319A-4F4B-8DD9-A6033C2F271B}" presName="node" presStyleLbl="node1" presStyleIdx="2" presStyleCnt="6">
        <dgm:presLayoutVars>
          <dgm:bulletEnabled val="1"/>
        </dgm:presLayoutVars>
      </dgm:prSet>
      <dgm:spPr/>
    </dgm:pt>
    <dgm:pt modelId="{1AA589E6-F399-46C7-AE75-4C8E006EC211}" type="pres">
      <dgm:prSet presAssocID="{BFD5CC5B-458C-420B-939C-DF104FFCA177}" presName="parTrans" presStyleLbl="sibTrans2D1" presStyleIdx="3" presStyleCnt="6"/>
      <dgm:spPr/>
    </dgm:pt>
    <dgm:pt modelId="{5A9C143E-EA9E-45B8-8F41-AB579A480CB5}" type="pres">
      <dgm:prSet presAssocID="{BFD5CC5B-458C-420B-939C-DF104FFCA177}" presName="connectorText" presStyleLbl="sibTrans2D1" presStyleIdx="3" presStyleCnt="6"/>
      <dgm:spPr/>
    </dgm:pt>
    <dgm:pt modelId="{297696A9-4F17-494E-AF8B-D14C29EAC290}" type="pres">
      <dgm:prSet presAssocID="{69284E84-F92C-4DDF-BEF0-E2918C988321}" presName="node" presStyleLbl="node1" presStyleIdx="3" presStyleCnt="6">
        <dgm:presLayoutVars>
          <dgm:bulletEnabled val="1"/>
        </dgm:presLayoutVars>
      </dgm:prSet>
      <dgm:spPr/>
    </dgm:pt>
    <dgm:pt modelId="{883CDB21-A946-48FD-AE11-E5B3505D9F77}" type="pres">
      <dgm:prSet presAssocID="{6383DE3C-2BA6-45B4-9DF0-B4B4C71546CD}" presName="parTrans" presStyleLbl="sibTrans2D1" presStyleIdx="4" presStyleCnt="6"/>
      <dgm:spPr/>
    </dgm:pt>
    <dgm:pt modelId="{856E7D13-4D7F-428A-AE5E-8DED614760A4}" type="pres">
      <dgm:prSet presAssocID="{6383DE3C-2BA6-45B4-9DF0-B4B4C71546CD}" presName="connectorText" presStyleLbl="sibTrans2D1" presStyleIdx="4" presStyleCnt="6"/>
      <dgm:spPr/>
    </dgm:pt>
    <dgm:pt modelId="{9C16745C-D670-4EF3-ABDB-40328F31BE45}" type="pres">
      <dgm:prSet presAssocID="{0C257855-1450-4CCA-A564-9089882DC12C}" presName="node" presStyleLbl="node1" presStyleIdx="4" presStyleCnt="6">
        <dgm:presLayoutVars>
          <dgm:bulletEnabled val="1"/>
        </dgm:presLayoutVars>
      </dgm:prSet>
      <dgm:spPr/>
    </dgm:pt>
    <dgm:pt modelId="{4C636804-5111-4337-91B8-FF06F5204652}" type="pres">
      <dgm:prSet presAssocID="{C925D84D-156E-4098-BF6D-0819834D5638}" presName="parTrans" presStyleLbl="sibTrans2D1" presStyleIdx="5" presStyleCnt="6"/>
      <dgm:spPr/>
    </dgm:pt>
    <dgm:pt modelId="{C7E5D929-C096-4A2D-B4AE-8C69EF0A4279}" type="pres">
      <dgm:prSet presAssocID="{C925D84D-156E-4098-BF6D-0819834D5638}" presName="connectorText" presStyleLbl="sibTrans2D1" presStyleIdx="5" presStyleCnt="6"/>
      <dgm:spPr/>
    </dgm:pt>
    <dgm:pt modelId="{657A1037-59AC-4C47-8D20-EC203FAC8F0E}" type="pres">
      <dgm:prSet presAssocID="{94515C37-F890-4B55-8102-0FE41591CB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135320F-761D-443F-AAB5-D05FA0C9590F}" type="presOf" srcId="{FCC30E83-AF90-4BF3-9335-7608E8E32F43}" destId="{79A02D8F-DBC0-44F9-A77C-C5C7E5AD52D0}" srcOrd="1" destOrd="0" presId="urn:microsoft.com/office/officeart/2005/8/layout/radial5"/>
    <dgm:cxn modelId="{27ADDD0F-4632-4559-BDF5-06FACC9BEACA}" type="presOf" srcId="{FCC30E83-AF90-4BF3-9335-7608E8E32F43}" destId="{3F6172BC-640D-4B47-8DC2-FE12CB0C5CE6}" srcOrd="0" destOrd="0" presId="urn:microsoft.com/office/officeart/2005/8/layout/radial5"/>
    <dgm:cxn modelId="{38B8C924-61D2-4247-A8A0-53E0BF116950}" type="presOf" srcId="{B4F665A6-CF81-484C-861B-5629E4128453}" destId="{49FC9DEB-E97D-41E9-9807-D301E1211390}" srcOrd="0" destOrd="0" presId="urn:microsoft.com/office/officeart/2005/8/layout/radial5"/>
    <dgm:cxn modelId="{9F7BD225-DAE2-498D-B9B6-C6E78F335BEC}" srcId="{C4353590-9E3C-440D-A73F-A3D258FA4B74}" destId="{16A82B96-95E7-470E-A2D4-A8A630B049EF}" srcOrd="0" destOrd="0" parTransId="{C6EF6AC5-8FAC-4914-8226-5353D69DD656}" sibTransId="{A060938C-0A84-48DB-BEBF-DA2EE6F224E2}"/>
    <dgm:cxn modelId="{BFA39D2D-B7D3-465B-A83C-BA44E936E446}" type="presOf" srcId="{6383DE3C-2BA6-45B4-9DF0-B4B4C71546CD}" destId="{856E7D13-4D7F-428A-AE5E-8DED614760A4}" srcOrd="1" destOrd="0" presId="urn:microsoft.com/office/officeart/2005/8/layout/radial5"/>
    <dgm:cxn modelId="{F9CB8E31-EE72-407D-9589-E9719AF63DC8}" srcId="{16A82B96-95E7-470E-A2D4-A8A630B049EF}" destId="{69284E84-F92C-4DDF-BEF0-E2918C988321}" srcOrd="3" destOrd="0" parTransId="{BFD5CC5B-458C-420B-939C-DF104FFCA177}" sibTransId="{06E2A8E2-F427-4E4C-A148-F4C0BAF0BAC3}"/>
    <dgm:cxn modelId="{7E985632-0CA3-4C71-8B3A-F9725AA6DF04}" type="presOf" srcId="{C925D84D-156E-4098-BF6D-0819834D5638}" destId="{C7E5D929-C096-4A2D-B4AE-8C69EF0A4279}" srcOrd="1" destOrd="0" presId="urn:microsoft.com/office/officeart/2005/8/layout/radial5"/>
    <dgm:cxn modelId="{2DE0965E-0057-4A2A-A1B4-39D6B02F6B8E}" type="presOf" srcId="{34C5ADD3-EB08-4510-920D-7DFB69383BC8}" destId="{E7B7679C-EF89-46FD-A3C9-F1822544A084}" srcOrd="1" destOrd="0" presId="urn:microsoft.com/office/officeart/2005/8/layout/radial5"/>
    <dgm:cxn modelId="{EE6C0867-AAD1-41C3-A745-9FCB4FC2B241}" type="presOf" srcId="{14B09684-A3EE-4C7D-841E-358017737806}" destId="{8BD4119C-F461-4EF7-9829-CBAD1B5733A8}" srcOrd="1" destOrd="0" presId="urn:microsoft.com/office/officeart/2005/8/layout/radial5"/>
    <dgm:cxn modelId="{C15E636A-BA11-490E-9397-C94E9C07F803}" type="presOf" srcId="{69284E84-F92C-4DDF-BEF0-E2918C988321}" destId="{297696A9-4F17-494E-AF8B-D14C29EAC290}" srcOrd="0" destOrd="0" presId="urn:microsoft.com/office/officeart/2005/8/layout/radial5"/>
    <dgm:cxn modelId="{39F5566D-BFBE-4607-8D1A-8FC1A5132B1B}" type="presOf" srcId="{BFD5CC5B-458C-420B-939C-DF104FFCA177}" destId="{5A9C143E-EA9E-45B8-8F41-AB579A480CB5}" srcOrd="1" destOrd="0" presId="urn:microsoft.com/office/officeart/2005/8/layout/radial5"/>
    <dgm:cxn modelId="{E76B2B9F-1353-4982-A14A-9CC8EA0042D9}" srcId="{16A82B96-95E7-470E-A2D4-A8A630B049EF}" destId="{1F03E5FD-319A-4F4B-8DD9-A6033C2F271B}" srcOrd="2" destOrd="0" parTransId="{34C5ADD3-EB08-4510-920D-7DFB69383BC8}" sibTransId="{2EE17EBE-D566-429D-B968-41A9AC85E0AA}"/>
    <dgm:cxn modelId="{EF046AA7-9EC5-4514-AC65-B6144FD63446}" type="presOf" srcId="{BFD5CC5B-458C-420B-939C-DF104FFCA177}" destId="{1AA589E6-F399-46C7-AE75-4C8E006EC211}" srcOrd="0" destOrd="0" presId="urn:microsoft.com/office/officeart/2005/8/layout/radial5"/>
    <dgm:cxn modelId="{B0998BAA-B2A1-4FE5-91EF-A94D3D744221}" type="presOf" srcId="{AB6C2A2D-D195-4B9A-BC32-D6477BCFF8A2}" destId="{8D9A9784-D94F-4786-8887-40AB3397E16A}" srcOrd="0" destOrd="0" presId="urn:microsoft.com/office/officeart/2005/8/layout/radial5"/>
    <dgm:cxn modelId="{895F5FAF-5453-4A75-A9F2-89EE42CC81D4}" type="presOf" srcId="{16A82B96-95E7-470E-A2D4-A8A630B049EF}" destId="{58686D94-8670-4C9D-A529-FD02CAE74359}" srcOrd="0" destOrd="0" presId="urn:microsoft.com/office/officeart/2005/8/layout/radial5"/>
    <dgm:cxn modelId="{03C3B0B0-0386-4211-810B-FFB397BB38D0}" type="presOf" srcId="{C4353590-9E3C-440D-A73F-A3D258FA4B74}" destId="{65F38AC4-0349-4BAE-B620-D37ECAB52185}" srcOrd="0" destOrd="0" presId="urn:microsoft.com/office/officeart/2005/8/layout/radial5"/>
    <dgm:cxn modelId="{CFEBFFB6-2013-4CCE-BC69-1AAE7A15EC75}" type="presOf" srcId="{14B09684-A3EE-4C7D-841E-358017737806}" destId="{5B79EDC9-05DA-44E6-9D38-62D1EFD6028A}" srcOrd="0" destOrd="0" presId="urn:microsoft.com/office/officeart/2005/8/layout/radial5"/>
    <dgm:cxn modelId="{F405C7CD-CE48-452C-B2E6-A562AD9ACB2F}" type="presOf" srcId="{1F03E5FD-319A-4F4B-8DD9-A6033C2F271B}" destId="{9DA6D6AB-598A-48DD-803D-E205D19E3393}" srcOrd="0" destOrd="0" presId="urn:microsoft.com/office/officeart/2005/8/layout/radial5"/>
    <dgm:cxn modelId="{0650F3DA-8B4B-423B-889D-D94DB35EDF58}" type="presOf" srcId="{6383DE3C-2BA6-45B4-9DF0-B4B4C71546CD}" destId="{883CDB21-A946-48FD-AE11-E5B3505D9F77}" srcOrd="0" destOrd="0" presId="urn:microsoft.com/office/officeart/2005/8/layout/radial5"/>
    <dgm:cxn modelId="{E1FD53DC-1947-4DF5-96B8-93AC8D0674F1}" srcId="{16A82B96-95E7-470E-A2D4-A8A630B049EF}" destId="{AB6C2A2D-D195-4B9A-BC32-D6477BCFF8A2}" srcOrd="1" destOrd="0" parTransId="{FCC30E83-AF90-4BF3-9335-7608E8E32F43}" sibTransId="{3B96AD4F-CC7C-4675-A8A2-01CCCE3E7314}"/>
    <dgm:cxn modelId="{B44096E5-8D37-4990-A6DF-5367EBEECE1D}" srcId="{16A82B96-95E7-470E-A2D4-A8A630B049EF}" destId="{B4F665A6-CF81-484C-861B-5629E4128453}" srcOrd="0" destOrd="0" parTransId="{14B09684-A3EE-4C7D-841E-358017737806}" sibTransId="{A13B1783-FC88-44F9-B619-DA12649E82FD}"/>
    <dgm:cxn modelId="{92962BE6-DF78-47C9-B9D1-5C859AFE3828}" type="presOf" srcId="{94515C37-F890-4B55-8102-0FE41591CB73}" destId="{657A1037-59AC-4C47-8D20-EC203FAC8F0E}" srcOrd="0" destOrd="0" presId="urn:microsoft.com/office/officeart/2005/8/layout/radial5"/>
    <dgm:cxn modelId="{091FBEE9-A7BA-4C90-B279-937F29598BBC}" srcId="{16A82B96-95E7-470E-A2D4-A8A630B049EF}" destId="{0C257855-1450-4CCA-A564-9089882DC12C}" srcOrd="4" destOrd="0" parTransId="{6383DE3C-2BA6-45B4-9DF0-B4B4C71546CD}" sibTransId="{DC56F57E-2C77-47C3-990E-1F7808780056}"/>
    <dgm:cxn modelId="{220079F8-BAC7-4408-8B90-4B4D437B9F80}" type="presOf" srcId="{C925D84D-156E-4098-BF6D-0819834D5638}" destId="{4C636804-5111-4337-91B8-FF06F5204652}" srcOrd="0" destOrd="0" presId="urn:microsoft.com/office/officeart/2005/8/layout/radial5"/>
    <dgm:cxn modelId="{4660CEFB-7654-4F72-8A3A-E2E11A861C65}" srcId="{16A82B96-95E7-470E-A2D4-A8A630B049EF}" destId="{94515C37-F890-4B55-8102-0FE41591CB73}" srcOrd="5" destOrd="0" parTransId="{C925D84D-156E-4098-BF6D-0819834D5638}" sibTransId="{3B7DFC33-8240-4B3F-9CBA-A116BEEA0F4B}"/>
    <dgm:cxn modelId="{B90385FC-CD64-4E0E-A31C-D841244FFE9E}" type="presOf" srcId="{34C5ADD3-EB08-4510-920D-7DFB69383BC8}" destId="{FD7E2633-70D8-4F05-A77F-8C3FF7D9090F}" srcOrd="0" destOrd="0" presId="urn:microsoft.com/office/officeart/2005/8/layout/radial5"/>
    <dgm:cxn modelId="{B0616BFD-6840-4C7E-8F94-C1B84AADFB10}" type="presOf" srcId="{0C257855-1450-4CCA-A564-9089882DC12C}" destId="{9C16745C-D670-4EF3-ABDB-40328F31BE45}" srcOrd="0" destOrd="0" presId="urn:microsoft.com/office/officeart/2005/8/layout/radial5"/>
    <dgm:cxn modelId="{15A2D506-09CE-46D4-90F7-930435138EE4}" type="presParOf" srcId="{65F38AC4-0349-4BAE-B620-D37ECAB52185}" destId="{58686D94-8670-4C9D-A529-FD02CAE74359}" srcOrd="0" destOrd="0" presId="urn:microsoft.com/office/officeart/2005/8/layout/radial5"/>
    <dgm:cxn modelId="{A0AC796A-87F7-4E22-B762-D7942010ADC4}" type="presParOf" srcId="{65F38AC4-0349-4BAE-B620-D37ECAB52185}" destId="{5B79EDC9-05DA-44E6-9D38-62D1EFD6028A}" srcOrd="1" destOrd="0" presId="urn:microsoft.com/office/officeart/2005/8/layout/radial5"/>
    <dgm:cxn modelId="{E10F2135-2D13-4BE7-9D7B-95D92C6A3D36}" type="presParOf" srcId="{5B79EDC9-05DA-44E6-9D38-62D1EFD6028A}" destId="{8BD4119C-F461-4EF7-9829-CBAD1B5733A8}" srcOrd="0" destOrd="0" presId="urn:microsoft.com/office/officeart/2005/8/layout/radial5"/>
    <dgm:cxn modelId="{52A29CE3-CD95-4747-B0BE-354BD8383C6B}" type="presParOf" srcId="{65F38AC4-0349-4BAE-B620-D37ECAB52185}" destId="{49FC9DEB-E97D-41E9-9807-D301E1211390}" srcOrd="2" destOrd="0" presId="urn:microsoft.com/office/officeart/2005/8/layout/radial5"/>
    <dgm:cxn modelId="{23B85CEC-ACEA-43F4-B8D7-94EFFF37AC6E}" type="presParOf" srcId="{65F38AC4-0349-4BAE-B620-D37ECAB52185}" destId="{3F6172BC-640D-4B47-8DC2-FE12CB0C5CE6}" srcOrd="3" destOrd="0" presId="urn:microsoft.com/office/officeart/2005/8/layout/radial5"/>
    <dgm:cxn modelId="{DA020E6C-4B4B-43B4-BEC0-5A47DE35FE36}" type="presParOf" srcId="{3F6172BC-640D-4B47-8DC2-FE12CB0C5CE6}" destId="{79A02D8F-DBC0-44F9-A77C-C5C7E5AD52D0}" srcOrd="0" destOrd="0" presId="urn:microsoft.com/office/officeart/2005/8/layout/radial5"/>
    <dgm:cxn modelId="{99D7F612-D408-43EC-BDA8-3B5B91666855}" type="presParOf" srcId="{65F38AC4-0349-4BAE-B620-D37ECAB52185}" destId="{8D9A9784-D94F-4786-8887-40AB3397E16A}" srcOrd="4" destOrd="0" presId="urn:microsoft.com/office/officeart/2005/8/layout/radial5"/>
    <dgm:cxn modelId="{07E2E4DA-77E7-44A3-A0D6-F565E598A025}" type="presParOf" srcId="{65F38AC4-0349-4BAE-B620-D37ECAB52185}" destId="{FD7E2633-70D8-4F05-A77F-8C3FF7D9090F}" srcOrd="5" destOrd="0" presId="urn:microsoft.com/office/officeart/2005/8/layout/radial5"/>
    <dgm:cxn modelId="{DAF4FB5D-1B46-4F89-A12E-13204F6841B9}" type="presParOf" srcId="{FD7E2633-70D8-4F05-A77F-8C3FF7D9090F}" destId="{E7B7679C-EF89-46FD-A3C9-F1822544A084}" srcOrd="0" destOrd="0" presId="urn:microsoft.com/office/officeart/2005/8/layout/radial5"/>
    <dgm:cxn modelId="{CF5BF3D6-91B9-4AFF-A33C-AB50F7E4E8FE}" type="presParOf" srcId="{65F38AC4-0349-4BAE-B620-D37ECAB52185}" destId="{9DA6D6AB-598A-48DD-803D-E205D19E3393}" srcOrd="6" destOrd="0" presId="urn:microsoft.com/office/officeart/2005/8/layout/radial5"/>
    <dgm:cxn modelId="{79A1A543-79FD-4E4C-8AD2-DAE38D08C378}" type="presParOf" srcId="{65F38AC4-0349-4BAE-B620-D37ECAB52185}" destId="{1AA589E6-F399-46C7-AE75-4C8E006EC211}" srcOrd="7" destOrd="0" presId="urn:microsoft.com/office/officeart/2005/8/layout/radial5"/>
    <dgm:cxn modelId="{CAC2860D-0275-4502-8DAD-F741FE799DFD}" type="presParOf" srcId="{1AA589E6-F399-46C7-AE75-4C8E006EC211}" destId="{5A9C143E-EA9E-45B8-8F41-AB579A480CB5}" srcOrd="0" destOrd="0" presId="urn:microsoft.com/office/officeart/2005/8/layout/radial5"/>
    <dgm:cxn modelId="{83D42F1B-9D99-4F54-9666-2171A1501305}" type="presParOf" srcId="{65F38AC4-0349-4BAE-B620-D37ECAB52185}" destId="{297696A9-4F17-494E-AF8B-D14C29EAC290}" srcOrd="8" destOrd="0" presId="urn:microsoft.com/office/officeart/2005/8/layout/radial5"/>
    <dgm:cxn modelId="{B9D1DF72-3D90-4889-9D62-349AFF70CC61}" type="presParOf" srcId="{65F38AC4-0349-4BAE-B620-D37ECAB52185}" destId="{883CDB21-A946-48FD-AE11-E5B3505D9F77}" srcOrd="9" destOrd="0" presId="urn:microsoft.com/office/officeart/2005/8/layout/radial5"/>
    <dgm:cxn modelId="{68C06A48-1BAD-45FE-ABA7-CE3D652D244C}" type="presParOf" srcId="{883CDB21-A946-48FD-AE11-E5B3505D9F77}" destId="{856E7D13-4D7F-428A-AE5E-8DED614760A4}" srcOrd="0" destOrd="0" presId="urn:microsoft.com/office/officeart/2005/8/layout/radial5"/>
    <dgm:cxn modelId="{3D7161DF-466E-4C11-BB08-67CD4F428A9F}" type="presParOf" srcId="{65F38AC4-0349-4BAE-B620-D37ECAB52185}" destId="{9C16745C-D670-4EF3-ABDB-40328F31BE45}" srcOrd="10" destOrd="0" presId="urn:microsoft.com/office/officeart/2005/8/layout/radial5"/>
    <dgm:cxn modelId="{3B8EA1A8-E453-4AEB-ADFB-CF40FB0AE97C}" type="presParOf" srcId="{65F38AC4-0349-4BAE-B620-D37ECAB52185}" destId="{4C636804-5111-4337-91B8-FF06F5204652}" srcOrd="11" destOrd="0" presId="urn:microsoft.com/office/officeart/2005/8/layout/radial5"/>
    <dgm:cxn modelId="{94B6C2D6-5635-4A82-909C-FA11F604681C}" type="presParOf" srcId="{4C636804-5111-4337-91B8-FF06F5204652}" destId="{C7E5D929-C096-4A2D-B4AE-8C69EF0A4279}" srcOrd="0" destOrd="0" presId="urn:microsoft.com/office/officeart/2005/8/layout/radial5"/>
    <dgm:cxn modelId="{02DA2E6C-4762-48AE-89B6-71A032D0D5E6}" type="presParOf" srcId="{65F38AC4-0349-4BAE-B620-D37ECAB52185}" destId="{657A1037-59AC-4C47-8D20-EC203FAC8F0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07988"/>
          <a:ext cx="8209036" cy="119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Think</a:t>
          </a:r>
        </a:p>
      </dsp:txBody>
      <dsp:txXfrm>
        <a:off x="0" y="906875"/>
        <a:ext cx="7910149" cy="597774"/>
      </dsp:txXfrm>
    </dsp:sp>
    <dsp:sp modelId="{B91BEE97-1164-4FF4-BFAD-827F569DA623}">
      <dsp:nvSpPr>
        <dsp:cNvPr id="0" name=""/>
        <dsp:cNvSpPr/>
      </dsp:nvSpPr>
      <dsp:spPr>
        <a:xfrm>
          <a:off x="72058" y="2160232"/>
          <a:ext cx="2528383" cy="2506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Zu welche Themen habe ich mich mit Eltern ausgetauscht?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Welche Erwartungen hatte ich im Vorfeld?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Wann ist ein Elterngespräch gelungen? Wann nicht?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72058" y="2160232"/>
        <a:ext cx="2528383" cy="2506749"/>
      </dsp:txXfrm>
    </dsp:sp>
    <dsp:sp modelId="{39B32F4C-74F6-4FAE-817B-FC6CDC55E853}">
      <dsp:nvSpPr>
        <dsp:cNvPr id="0" name=""/>
        <dsp:cNvSpPr/>
      </dsp:nvSpPr>
      <dsp:spPr>
        <a:xfrm>
          <a:off x="2528383" y="1006505"/>
          <a:ext cx="5680652" cy="119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Pair</a:t>
          </a:r>
        </a:p>
      </dsp:txBody>
      <dsp:txXfrm>
        <a:off x="2528383" y="1305392"/>
        <a:ext cx="5381765" cy="597774"/>
      </dsp:txXfrm>
    </dsp:sp>
    <dsp:sp modelId="{DB4211DA-4827-4A33-8D61-9EFC5C524A9D}">
      <dsp:nvSpPr>
        <dsp:cNvPr id="0" name=""/>
        <dsp:cNvSpPr/>
      </dsp:nvSpPr>
      <dsp:spPr>
        <a:xfrm>
          <a:off x="2888488" y="2592292"/>
          <a:ext cx="2224142" cy="2515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Austausch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Diskutiert die Fragen mit einem Partner</a:t>
          </a:r>
          <a:r>
            <a:rPr lang="de-DE" sz="1300" b="0" kern="1200" dirty="0"/>
            <a:t>.</a:t>
          </a:r>
        </a:p>
      </dsp:txBody>
      <dsp:txXfrm>
        <a:off x="2888488" y="2592292"/>
        <a:ext cx="2224142" cy="2515892"/>
      </dsp:txXfrm>
    </dsp:sp>
    <dsp:sp modelId="{6BC7FA0F-E739-4AF8-8459-1F5B836946E0}">
      <dsp:nvSpPr>
        <dsp:cNvPr id="0" name=""/>
        <dsp:cNvSpPr/>
      </dsp:nvSpPr>
      <dsp:spPr>
        <a:xfrm>
          <a:off x="5056766" y="1405021"/>
          <a:ext cx="3152269" cy="119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Share</a:t>
          </a:r>
        </a:p>
      </dsp:txBody>
      <dsp:txXfrm>
        <a:off x="5056766" y="1703908"/>
        <a:ext cx="2853382" cy="597774"/>
      </dsp:txXfrm>
    </dsp:sp>
    <dsp:sp modelId="{7019A638-7CF6-4C9E-BE20-E8205E282FE0}">
      <dsp:nvSpPr>
        <dsp:cNvPr id="0" name=""/>
        <dsp:cNvSpPr/>
      </dsp:nvSpPr>
      <dsp:spPr>
        <a:xfrm>
          <a:off x="5400651" y="2808304"/>
          <a:ext cx="2528383" cy="2517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Welche Ziele können Elterngespräche verfolgen</a:t>
          </a:r>
          <a:r>
            <a:rPr lang="de-DE" sz="1300" kern="1200" dirty="0"/>
            <a:t>?</a:t>
          </a:r>
        </a:p>
      </dsp:txBody>
      <dsp:txXfrm>
        <a:off x="5400651" y="2808304"/>
        <a:ext cx="2528383" cy="25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616B0-CFA4-492F-B059-2E0D282A4DE7}">
      <dsp:nvSpPr>
        <dsp:cNvPr id="0" name=""/>
        <dsp:cNvSpPr/>
      </dsp:nvSpPr>
      <dsp:spPr>
        <a:xfrm rot="5400000">
          <a:off x="4156455" y="-1478788"/>
          <a:ext cx="1218567" cy="44854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Arbeitsmaterial, Arbeitsorganisation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Fallforum, außerschulische Unterstützungsangebote</a:t>
          </a:r>
        </a:p>
      </dsp:txBody>
      <dsp:txXfrm rot="-5400000">
        <a:off x="2523038" y="214115"/>
        <a:ext cx="4425915" cy="1099595"/>
      </dsp:txXfrm>
    </dsp:sp>
    <dsp:sp modelId="{22BB8947-7DF7-4131-BE90-3B8A31BC92C7}">
      <dsp:nvSpPr>
        <dsp:cNvPr id="0" name=""/>
        <dsp:cNvSpPr/>
      </dsp:nvSpPr>
      <dsp:spPr>
        <a:xfrm>
          <a:off x="0" y="2307"/>
          <a:ext cx="2523038" cy="15232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Organisatorische Funktion</a:t>
          </a:r>
        </a:p>
      </dsp:txBody>
      <dsp:txXfrm>
        <a:off x="74357" y="76664"/>
        <a:ext cx="2374324" cy="1374495"/>
      </dsp:txXfrm>
    </dsp:sp>
    <dsp:sp modelId="{8E167047-9084-4BD2-AABD-E1146D22EA0D}">
      <dsp:nvSpPr>
        <dsp:cNvPr id="0" name=""/>
        <dsp:cNvSpPr/>
      </dsp:nvSpPr>
      <dsp:spPr>
        <a:xfrm rot="5400000">
          <a:off x="4156455" y="120581"/>
          <a:ext cx="1218567" cy="4485401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Rückmeldung zu aktuellen Leistungen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Schulische Perspektiven aufzeigen / schulischen Weg organisieren</a:t>
          </a:r>
        </a:p>
      </dsp:txBody>
      <dsp:txXfrm rot="-5400000">
        <a:off x="2523038" y="1813484"/>
        <a:ext cx="4425915" cy="1099595"/>
      </dsp:txXfrm>
    </dsp:sp>
    <dsp:sp modelId="{8B24A3E9-E8E0-426B-89ED-1F58378E8F2C}">
      <dsp:nvSpPr>
        <dsp:cNvPr id="0" name=""/>
        <dsp:cNvSpPr/>
      </dsp:nvSpPr>
      <dsp:spPr>
        <a:xfrm>
          <a:off x="0" y="1601677"/>
          <a:ext cx="2523038" cy="15232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Pädagogische Funktion</a:t>
          </a:r>
        </a:p>
      </dsp:txBody>
      <dsp:txXfrm>
        <a:off x="74357" y="1676034"/>
        <a:ext cx="2374324" cy="1374495"/>
      </dsp:txXfrm>
    </dsp:sp>
    <dsp:sp modelId="{D143F572-16E4-486E-97D1-56B28F97EF72}">
      <dsp:nvSpPr>
        <dsp:cNvPr id="0" name=""/>
        <dsp:cNvSpPr/>
      </dsp:nvSpPr>
      <dsp:spPr>
        <a:xfrm rot="5400000">
          <a:off x="4156455" y="1719951"/>
          <a:ext cx="1218567" cy="448540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Teilhabe einfordern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 err="1"/>
            <a:t>SuS</a:t>
          </a:r>
          <a:r>
            <a:rPr lang="de-DE" sz="1900" kern="1200" dirty="0"/>
            <a:t> unterstützen, indem man Eltern „sichtbar“ macht / in die Pflicht nimmt</a:t>
          </a:r>
        </a:p>
      </dsp:txBody>
      <dsp:txXfrm rot="-5400000">
        <a:off x="2523038" y="3412854"/>
        <a:ext cx="4425915" cy="1099595"/>
      </dsp:txXfrm>
    </dsp:sp>
    <dsp:sp modelId="{6BE5CB08-C049-4BD4-8599-B917A329E597}">
      <dsp:nvSpPr>
        <dsp:cNvPr id="0" name=""/>
        <dsp:cNvSpPr/>
      </dsp:nvSpPr>
      <dsp:spPr>
        <a:xfrm>
          <a:off x="0" y="3201047"/>
          <a:ext cx="2523038" cy="15232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Soziale Funktion</a:t>
          </a:r>
        </a:p>
      </dsp:txBody>
      <dsp:txXfrm>
        <a:off x="74357" y="3275404"/>
        <a:ext cx="2374324" cy="1374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A5F8B-07F5-4802-AD77-2ABF12B5C72D}">
      <dsp:nvSpPr>
        <dsp:cNvPr id="0" name=""/>
        <dsp:cNvSpPr/>
      </dsp:nvSpPr>
      <dsp:spPr>
        <a:xfrm>
          <a:off x="1005" y="0"/>
          <a:ext cx="1564222" cy="33178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Das Kommunikationsquadrat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(nach Schulz v. Thun)</a:t>
          </a:r>
        </a:p>
      </dsp:txBody>
      <dsp:txXfrm>
        <a:off x="1005" y="1327122"/>
        <a:ext cx="1564222" cy="1327122"/>
      </dsp:txXfrm>
    </dsp:sp>
    <dsp:sp modelId="{C7C0545A-69BF-4126-A540-C2B307908A03}">
      <dsp:nvSpPr>
        <dsp:cNvPr id="0" name=""/>
        <dsp:cNvSpPr/>
      </dsp:nvSpPr>
      <dsp:spPr>
        <a:xfrm>
          <a:off x="230701" y="199068"/>
          <a:ext cx="1104829" cy="11048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81923-CA20-490F-BBFE-768FF845A223}">
      <dsp:nvSpPr>
        <dsp:cNvPr id="0" name=""/>
        <dsp:cNvSpPr/>
      </dsp:nvSpPr>
      <dsp:spPr>
        <a:xfrm>
          <a:off x="1612154" y="0"/>
          <a:ext cx="1564222" cy="331780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Präsenz-Neue Autorität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(nach Hain Omer)</a:t>
          </a:r>
        </a:p>
      </dsp:txBody>
      <dsp:txXfrm>
        <a:off x="1612154" y="1327122"/>
        <a:ext cx="1564222" cy="1327122"/>
      </dsp:txXfrm>
    </dsp:sp>
    <dsp:sp modelId="{9DCA2A09-E8BE-4AA2-AB94-848CDDB00014}">
      <dsp:nvSpPr>
        <dsp:cNvPr id="0" name=""/>
        <dsp:cNvSpPr/>
      </dsp:nvSpPr>
      <dsp:spPr>
        <a:xfrm>
          <a:off x="1841851" y="199068"/>
          <a:ext cx="1104829" cy="11048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7FE18-7ED1-4136-A2BF-E7D97F156269}">
      <dsp:nvSpPr>
        <dsp:cNvPr id="0" name=""/>
        <dsp:cNvSpPr/>
      </dsp:nvSpPr>
      <dsp:spPr>
        <a:xfrm>
          <a:off x="3223303" y="0"/>
          <a:ext cx="1564222" cy="33178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Akzeptanz, Kongruenz, Empathie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(nach Carl Rogers)</a:t>
          </a:r>
        </a:p>
      </dsp:txBody>
      <dsp:txXfrm>
        <a:off x="3223303" y="1327122"/>
        <a:ext cx="1564222" cy="1327122"/>
      </dsp:txXfrm>
    </dsp:sp>
    <dsp:sp modelId="{97286692-4780-411F-A77C-01BE7AF538A4}">
      <dsp:nvSpPr>
        <dsp:cNvPr id="0" name=""/>
        <dsp:cNvSpPr/>
      </dsp:nvSpPr>
      <dsp:spPr>
        <a:xfrm>
          <a:off x="3453000" y="199068"/>
          <a:ext cx="1104829" cy="110482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FB458-2EFF-4A9B-BCCF-13E8A39BFC5C}">
      <dsp:nvSpPr>
        <dsp:cNvPr id="0" name=""/>
        <dsp:cNvSpPr/>
      </dsp:nvSpPr>
      <dsp:spPr>
        <a:xfrm>
          <a:off x="191541" y="2654245"/>
          <a:ext cx="4405449" cy="49767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6D94-8670-4C9D-A529-FD02CAE74359}">
      <dsp:nvSpPr>
        <dsp:cNvPr id="0" name=""/>
        <dsp:cNvSpPr/>
      </dsp:nvSpPr>
      <dsp:spPr>
        <a:xfrm>
          <a:off x="2815486" y="1731422"/>
          <a:ext cx="1233451" cy="1233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Präsenz</a:t>
          </a:r>
        </a:p>
      </dsp:txBody>
      <dsp:txXfrm>
        <a:off x="2996121" y="1912057"/>
        <a:ext cx="872181" cy="872181"/>
      </dsp:txXfrm>
    </dsp:sp>
    <dsp:sp modelId="{5B79EDC9-05DA-44E6-9D38-62D1EFD6028A}">
      <dsp:nvSpPr>
        <dsp:cNvPr id="0" name=""/>
        <dsp:cNvSpPr/>
      </dsp:nvSpPr>
      <dsp:spPr>
        <a:xfrm rot="16200000">
          <a:off x="3301117" y="1281807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340446" y="1405011"/>
        <a:ext cx="183532" cy="251623"/>
      </dsp:txXfrm>
    </dsp:sp>
    <dsp:sp modelId="{49FC9DEB-E97D-41E9-9807-D301E1211390}">
      <dsp:nvSpPr>
        <dsp:cNvPr id="0" name=""/>
        <dsp:cNvSpPr/>
      </dsp:nvSpPr>
      <dsp:spPr>
        <a:xfrm>
          <a:off x="2815486" y="3274"/>
          <a:ext cx="1233451" cy="12334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Ich bin da und bleibe da</a:t>
          </a:r>
        </a:p>
      </dsp:txBody>
      <dsp:txXfrm>
        <a:off x="2996121" y="183909"/>
        <a:ext cx="872181" cy="872181"/>
      </dsp:txXfrm>
    </dsp:sp>
    <dsp:sp modelId="{3F6172BC-640D-4B47-8DC2-FE12CB0C5CE6}">
      <dsp:nvSpPr>
        <dsp:cNvPr id="0" name=""/>
        <dsp:cNvSpPr/>
      </dsp:nvSpPr>
      <dsp:spPr>
        <a:xfrm rot="19800000">
          <a:off x="4043001" y="171013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48270" y="1813673"/>
        <a:ext cx="183532" cy="251623"/>
      </dsp:txXfrm>
    </dsp:sp>
    <dsp:sp modelId="{8D9A9784-D94F-4786-8887-40AB3397E16A}">
      <dsp:nvSpPr>
        <dsp:cNvPr id="0" name=""/>
        <dsp:cNvSpPr/>
      </dsp:nvSpPr>
      <dsp:spPr>
        <a:xfrm>
          <a:off x="4312106" y="867348"/>
          <a:ext cx="1233451" cy="1233451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Selbstkontrolle &amp; Eskalationsvorbeugung</a:t>
          </a:r>
        </a:p>
      </dsp:txBody>
      <dsp:txXfrm>
        <a:off x="4492741" y="1047983"/>
        <a:ext cx="872181" cy="872181"/>
      </dsp:txXfrm>
    </dsp:sp>
    <dsp:sp modelId="{FD7E2633-70D8-4F05-A77F-8C3FF7D9090F}">
      <dsp:nvSpPr>
        <dsp:cNvPr id="0" name=""/>
        <dsp:cNvSpPr/>
      </dsp:nvSpPr>
      <dsp:spPr>
        <a:xfrm rot="1800000">
          <a:off x="4043001" y="2566788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48270" y="2630999"/>
        <a:ext cx="183532" cy="251623"/>
      </dsp:txXfrm>
    </dsp:sp>
    <dsp:sp modelId="{9DA6D6AB-598A-48DD-803D-E205D19E3393}">
      <dsp:nvSpPr>
        <dsp:cNvPr id="0" name=""/>
        <dsp:cNvSpPr/>
      </dsp:nvSpPr>
      <dsp:spPr>
        <a:xfrm>
          <a:off x="4312106" y="2595496"/>
          <a:ext cx="1233451" cy="1233451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Unterstützungsnetzwerke: </a:t>
          </a:r>
          <a:r>
            <a:rPr lang="de-DE" sz="1000" kern="1200" dirty="0"/>
            <a:t>Wir sind nicht alleine</a:t>
          </a:r>
        </a:p>
      </dsp:txBody>
      <dsp:txXfrm>
        <a:off x="4492741" y="2776131"/>
        <a:ext cx="872181" cy="872181"/>
      </dsp:txXfrm>
    </dsp:sp>
    <dsp:sp modelId="{1AA589E6-F399-46C7-AE75-4C8E006EC211}">
      <dsp:nvSpPr>
        <dsp:cNvPr id="0" name=""/>
        <dsp:cNvSpPr/>
      </dsp:nvSpPr>
      <dsp:spPr>
        <a:xfrm rot="5400000">
          <a:off x="3301117" y="299511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340446" y="3039661"/>
        <a:ext cx="183532" cy="251623"/>
      </dsp:txXfrm>
    </dsp:sp>
    <dsp:sp modelId="{297696A9-4F17-494E-AF8B-D14C29EAC290}">
      <dsp:nvSpPr>
        <dsp:cNvPr id="0" name=""/>
        <dsp:cNvSpPr/>
      </dsp:nvSpPr>
      <dsp:spPr>
        <a:xfrm>
          <a:off x="2815486" y="3459570"/>
          <a:ext cx="1233451" cy="123345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Widerstand: </a:t>
          </a:r>
          <a:r>
            <a:rPr lang="de-DE" sz="1000" kern="1200" dirty="0"/>
            <a:t>Ich gebe dir nicht nach und ich gebe dich nicht auf</a:t>
          </a:r>
        </a:p>
      </dsp:txBody>
      <dsp:txXfrm>
        <a:off x="2996121" y="3640205"/>
        <a:ext cx="872181" cy="872181"/>
      </dsp:txXfrm>
    </dsp:sp>
    <dsp:sp modelId="{883CDB21-A946-48FD-AE11-E5B3505D9F77}">
      <dsp:nvSpPr>
        <dsp:cNvPr id="0" name=""/>
        <dsp:cNvSpPr/>
      </dsp:nvSpPr>
      <dsp:spPr>
        <a:xfrm rot="9000000">
          <a:off x="2559233" y="2566788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632621" y="2630999"/>
        <a:ext cx="183532" cy="251623"/>
      </dsp:txXfrm>
    </dsp:sp>
    <dsp:sp modelId="{9C16745C-D670-4EF3-ABDB-40328F31BE45}">
      <dsp:nvSpPr>
        <dsp:cNvPr id="0" name=""/>
        <dsp:cNvSpPr/>
      </dsp:nvSpPr>
      <dsp:spPr>
        <a:xfrm>
          <a:off x="1318866" y="2595496"/>
          <a:ext cx="1233451" cy="1233451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Versöhnung &amp; Beziehung</a:t>
          </a:r>
        </a:p>
      </dsp:txBody>
      <dsp:txXfrm>
        <a:off x="1499501" y="2776131"/>
        <a:ext cx="872181" cy="872181"/>
      </dsp:txXfrm>
    </dsp:sp>
    <dsp:sp modelId="{4C636804-5111-4337-91B8-FF06F5204652}">
      <dsp:nvSpPr>
        <dsp:cNvPr id="0" name=""/>
        <dsp:cNvSpPr/>
      </dsp:nvSpPr>
      <dsp:spPr>
        <a:xfrm rot="12600000">
          <a:off x="2559233" y="171013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632621" y="1813673"/>
        <a:ext cx="183532" cy="251623"/>
      </dsp:txXfrm>
    </dsp:sp>
    <dsp:sp modelId="{657A1037-59AC-4C47-8D20-EC203FAC8F0E}">
      <dsp:nvSpPr>
        <dsp:cNvPr id="0" name=""/>
        <dsp:cNvSpPr/>
      </dsp:nvSpPr>
      <dsp:spPr>
        <a:xfrm>
          <a:off x="1318866" y="867348"/>
          <a:ext cx="1233451" cy="123345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Transparenz: </a:t>
          </a:r>
          <a:r>
            <a:rPr lang="de-DE" sz="1000" kern="1200" dirty="0"/>
            <a:t>Wir sprechen offen darüber</a:t>
          </a:r>
        </a:p>
      </dsp:txBody>
      <dsp:txXfrm>
        <a:off x="1499501" y="1047983"/>
        <a:ext cx="872181" cy="87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>
                <a:solidFill>
                  <a:srgbClr val="003064"/>
                </a:solidFill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09210"/>
            <a:ext cx="7805737" cy="29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 b="1" dirty="0">
                <a:solidFill>
                  <a:schemeClr val="bg1"/>
                </a:solidFill>
              </a:rPr>
              <a:t>Elterngespräche lösungsorientiert führen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Pädagogik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betzold.de | Lehrer cartoon, Kinder humor, Lehrerhumor">
            <a:extLst>
              <a:ext uri="{FF2B5EF4-FFF2-40B4-BE49-F238E27FC236}">
                <a16:creationId xmlns:a16="http://schemas.microsoft.com/office/drawing/2014/main" id="{C21A8FBD-35A7-4807-8A5B-1332B9B6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 bwMode="auto">
          <a:xfrm>
            <a:off x="5004048" y="2060848"/>
            <a:ext cx="3528392" cy="317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Elterngespräche führen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Erfahrungen &amp; Austausch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CCA0889-632E-4E2F-96B5-378B0DC6D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055198"/>
              </p:ext>
            </p:extLst>
          </p:nvPr>
        </p:nvGraphicFramePr>
        <p:xfrm>
          <a:off x="467482" y="764703"/>
          <a:ext cx="8209036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Elterngespräche führen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Funktionen eines Elterngesprächs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18C92C5-4BC5-4C8A-A5FF-D851925C9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870577"/>
              </p:ext>
            </p:extLst>
          </p:nvPr>
        </p:nvGraphicFramePr>
        <p:xfrm>
          <a:off x="1067780" y="1556792"/>
          <a:ext cx="7008440" cy="472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39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dem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Hagakure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Hagakure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Ehrenkodex der Samurai, entstand zwischen 1710 und 1716 in Japan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3403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Input – </a:t>
            </a:r>
            <a:r>
              <a:rPr lang="de-DE" sz="2400" i="1" dirty="0">
                <a:solidFill>
                  <a:schemeClr val="tx1"/>
                </a:solidFill>
              </a:rPr>
              <a:t>Kommunikationsmodelle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AB42C171-D9B8-4E65-A2BB-BDB6C4F00AE5}"/>
              </a:ext>
            </a:extLst>
          </p:cNvPr>
          <p:cNvSpPr/>
          <p:nvPr/>
        </p:nvSpPr>
        <p:spPr>
          <a:xfrm>
            <a:off x="791580" y="1908595"/>
            <a:ext cx="7560840" cy="3168352"/>
          </a:xfrm>
          <a:prstGeom prst="wedgeEllipseCallout">
            <a:avLst>
              <a:gd name="adj1" fmla="val 47081"/>
              <a:gd name="adj2" fmla="val 6118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„Viele Menschen halten es für angebracht, </a:t>
            </a:r>
            <a:r>
              <a:rPr lang="de-DE" sz="1600" b="1" dirty="0"/>
              <a:t>anderen </a:t>
            </a:r>
          </a:p>
          <a:p>
            <a:pPr algn="ctr"/>
            <a:r>
              <a:rPr lang="de-DE" sz="1600" b="1" dirty="0"/>
              <a:t>offen Ratschläge zu erteilen über etwas, was nicht </a:t>
            </a:r>
          </a:p>
          <a:p>
            <a:pPr algn="ctr"/>
            <a:r>
              <a:rPr lang="de-DE" sz="1600" b="1" dirty="0"/>
              <a:t>bereitwillig akzeptiert wird und als Thema schwer </a:t>
            </a:r>
          </a:p>
          <a:p>
            <a:pPr algn="ctr"/>
            <a:r>
              <a:rPr lang="de-DE" sz="1600" b="1" dirty="0"/>
              <a:t>anzuschneiden ist</a:t>
            </a:r>
            <a:r>
              <a:rPr lang="de-DE" sz="1600" dirty="0"/>
              <a:t>, und geben auf, wenn die </a:t>
            </a:r>
          </a:p>
          <a:p>
            <a:pPr algn="ctr"/>
            <a:r>
              <a:rPr lang="de-DE" sz="1600" dirty="0"/>
              <a:t>Ratschläge nicht angenommen werden. </a:t>
            </a:r>
          </a:p>
          <a:p>
            <a:pPr algn="ctr"/>
            <a:r>
              <a:rPr lang="de-DE" sz="1600" dirty="0"/>
              <a:t>Das nutzt niemandem, weil andere so nur der Scham </a:t>
            </a:r>
          </a:p>
          <a:p>
            <a:pPr algn="ctr"/>
            <a:r>
              <a:rPr lang="de-DE" sz="1600" dirty="0"/>
              <a:t>und dem Gesichtsverlust ausgesetzt werden.</a:t>
            </a:r>
          </a:p>
          <a:p>
            <a:pPr algn="ctr"/>
            <a:r>
              <a:rPr lang="de-DE" sz="1600" b="1" dirty="0"/>
              <a:t>Solche Ratschläge beruhigen lediglich den Geist des Ratgebers.</a:t>
            </a:r>
            <a:r>
              <a:rPr lang="de-DE" sz="1600" dirty="0"/>
              <a:t>“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083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BED14A-57F5-46DF-B7C7-63E08D5B3728}"/>
              </a:ext>
            </a:extLst>
          </p:cNvPr>
          <p:cNvSpPr txBox="1"/>
          <p:nvPr/>
        </p:nvSpPr>
        <p:spPr>
          <a:xfrm>
            <a:off x="179512" y="404664"/>
            <a:ext cx="5832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Input – </a:t>
            </a:r>
            <a:r>
              <a:rPr lang="de-DE" sz="2000" dirty="0">
                <a:solidFill>
                  <a:schemeClr val="tx1"/>
                </a:solidFill>
              </a:rPr>
              <a:t>Theoretische Grundlagen guter Beratung</a:t>
            </a:r>
          </a:p>
          <a:p>
            <a:r>
              <a:rPr lang="de-DE" i="1" dirty="0">
                <a:solidFill>
                  <a:schemeClr val="tx1"/>
                </a:solidFill>
              </a:rPr>
              <a:t>Carl Rogers, Schulz v. Thun &amp; Hain Omer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DEA8997-55B0-418E-AAF9-30D3E8133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962071"/>
              </p:ext>
            </p:extLst>
          </p:nvPr>
        </p:nvGraphicFramePr>
        <p:xfrm>
          <a:off x="3779912" y="2924944"/>
          <a:ext cx="4788532" cy="331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9727A14-8006-4F7A-9A86-4B6C2BC400ED}"/>
              </a:ext>
            </a:extLst>
          </p:cNvPr>
          <p:cNvSpPr/>
          <p:nvPr/>
        </p:nvSpPr>
        <p:spPr>
          <a:xfrm>
            <a:off x="179512" y="1556792"/>
            <a:ext cx="6264696" cy="129614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/>
              <a:t>3 Stationen im Raum – 10 Minuten: </a:t>
            </a:r>
          </a:p>
          <a:p>
            <a:endParaRPr lang="de-DE" sz="1400" b="1" dirty="0"/>
          </a:p>
          <a:p>
            <a:r>
              <a:rPr lang="de-DE" sz="1400" b="1" dirty="0"/>
              <a:t>Leitfrage: </a:t>
            </a:r>
            <a:r>
              <a:rPr lang="de-DE" sz="1400" i="1" dirty="0"/>
              <a:t>Welche Konsequenzen ergeben sich aus der Theorie für mein eigenes Lehrerhandeln in Gesprächen mit </a:t>
            </a:r>
            <a:r>
              <a:rPr lang="de-DE" sz="1400" i="1" dirty="0" err="1"/>
              <a:t>SuS</a:t>
            </a:r>
            <a:r>
              <a:rPr lang="de-DE" sz="1400" i="1" dirty="0"/>
              <a:t> oder Eltern?</a:t>
            </a:r>
          </a:p>
        </p:txBody>
      </p:sp>
    </p:spTree>
    <p:extLst>
      <p:ext uri="{BB962C8B-B14F-4D97-AF65-F5344CB8AC3E}">
        <p14:creationId xmlns:p14="http://schemas.microsoft.com/office/powerpoint/2010/main" val="93787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Sicherung – </a:t>
            </a:r>
            <a:r>
              <a:rPr lang="de-DE" sz="2400" i="1" dirty="0">
                <a:solidFill>
                  <a:schemeClr val="tx1"/>
                </a:solidFill>
              </a:rPr>
              <a:t>Was blieb hängen?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Carl Rogers, Schulz v. Thun &amp; Hain Omer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C273361-6D58-45DE-BDAF-6B95A5E69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7" y="1700808"/>
            <a:ext cx="841622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6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solidFill>
                  <a:schemeClr val="tx1"/>
                </a:solidFill>
              </a:rPr>
              <a:t>Vgl</a:t>
            </a:r>
            <a:r>
              <a:rPr lang="de-DE" dirty="0">
                <a:solidFill>
                  <a:schemeClr val="tx1"/>
                </a:solidFill>
              </a:rPr>
              <a:t> „Präsenz“, aus: Neue Autorität von Hain Omer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622CA4F-B5E5-4C9C-BB95-5B44B267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78703"/>
              </p:ext>
            </p:extLst>
          </p:nvPr>
        </p:nvGraphicFramePr>
        <p:xfrm>
          <a:off x="1139788" y="1628800"/>
          <a:ext cx="686442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F11AC649-E4FF-4E14-B356-B1B2C26FBAB6}"/>
              </a:ext>
            </a:extLst>
          </p:cNvPr>
          <p:cNvSpPr txBox="1"/>
          <p:nvPr/>
        </p:nvSpPr>
        <p:spPr>
          <a:xfrm>
            <a:off x="251520" y="27799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Präsenz als Basis des Lehrerhandelns</a:t>
            </a:r>
          </a:p>
        </p:txBody>
      </p:sp>
    </p:spTree>
    <p:extLst>
      <p:ext uri="{BB962C8B-B14F-4D97-AF65-F5344CB8AC3E}">
        <p14:creationId xmlns:p14="http://schemas.microsoft.com/office/powerpoint/2010/main" val="10408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Video – </a:t>
            </a:r>
            <a:r>
              <a:rPr lang="de-DE" sz="2400" i="1" dirty="0">
                <a:solidFill>
                  <a:schemeClr val="tx1"/>
                </a:solidFill>
              </a:rPr>
              <a:t>Elterngespräche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Positiv – und Negativliste erstellen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7A902A-C875-476C-9941-0BA781F4992F}"/>
              </a:ext>
            </a:extLst>
          </p:cNvPr>
          <p:cNvSpPr txBox="1"/>
          <p:nvPr/>
        </p:nvSpPr>
        <p:spPr>
          <a:xfrm>
            <a:off x="1043608" y="332480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Think – </a:t>
            </a:r>
            <a:r>
              <a:rPr lang="de-DE" sz="2000" i="1" dirty="0">
                <a:solidFill>
                  <a:schemeClr val="tx1"/>
                </a:solidFill>
              </a:rPr>
              <a:t>DOs und </a:t>
            </a:r>
            <a:r>
              <a:rPr lang="de-DE" sz="2000" i="1" dirty="0" err="1">
                <a:solidFill>
                  <a:schemeClr val="tx1"/>
                </a:solidFill>
              </a:rPr>
              <a:t>DONT‘s</a:t>
            </a:r>
            <a:r>
              <a:rPr lang="de-DE" sz="2000" i="1" dirty="0">
                <a:solidFill>
                  <a:schemeClr val="tx1"/>
                </a:solidFill>
              </a:rPr>
              <a:t> im Elterngespräch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Pair – </a:t>
            </a:r>
            <a:r>
              <a:rPr lang="de-DE" sz="2000" i="1" dirty="0">
                <a:solidFill>
                  <a:schemeClr val="tx1"/>
                </a:solidFill>
              </a:rPr>
              <a:t>Tauscht eure Ergebnisse mit einem Partner aus.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Share – </a:t>
            </a:r>
            <a:r>
              <a:rPr lang="de-DE" sz="2000" i="1" dirty="0">
                <a:solidFill>
                  <a:schemeClr val="tx1"/>
                </a:solidFill>
              </a:rPr>
              <a:t>Gemeinsamer Austausch im Plenum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DC93D3A-9117-4E54-81E3-E4A85F81B30A}"/>
              </a:ext>
            </a:extLst>
          </p:cNvPr>
          <p:cNvSpPr/>
          <p:nvPr/>
        </p:nvSpPr>
        <p:spPr>
          <a:xfrm rot="20876479">
            <a:off x="687167" y="1938967"/>
            <a:ext cx="2520280" cy="57896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Pre</a:t>
            </a:r>
            <a:r>
              <a:rPr lang="de-DE" b="1" dirty="0"/>
              <a:t> - </a:t>
            </a:r>
            <a:r>
              <a:rPr lang="de-DE" b="1" dirty="0" err="1"/>
              <a:t>Watching</a:t>
            </a:r>
            <a:endParaRPr lang="de-DE" b="1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FB7EA71-9ABF-4317-9186-43F24C771104}"/>
              </a:ext>
            </a:extLst>
          </p:cNvPr>
          <p:cNvSpPr/>
          <p:nvPr/>
        </p:nvSpPr>
        <p:spPr>
          <a:xfrm>
            <a:off x="899592" y="3140968"/>
            <a:ext cx="6840760" cy="230425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Klappe">
            <a:extLst>
              <a:ext uri="{FF2B5EF4-FFF2-40B4-BE49-F238E27FC236}">
                <a16:creationId xmlns:a16="http://schemas.microsoft.com/office/drawing/2014/main" id="{2810AD86-A3BA-4AFF-A42F-31051EEC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297" y="14942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D1FECAB-E41C-491C-A262-BA63325A59FD}"/>
              </a:ext>
            </a:extLst>
          </p:cNvPr>
          <p:cNvSpPr txBox="1"/>
          <p:nvPr/>
        </p:nvSpPr>
        <p:spPr>
          <a:xfrm>
            <a:off x="323528" y="476672"/>
            <a:ext cx="4896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Tipps &amp; Tricks – </a:t>
            </a:r>
            <a:r>
              <a:rPr lang="de-DE" sz="2400" i="1" dirty="0">
                <a:solidFill>
                  <a:schemeClr val="tx1"/>
                </a:solidFill>
              </a:rPr>
              <a:t>Elterngespräche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127E88C-F3C9-40F8-84BA-8F609DA7A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25112"/>
              </p:ext>
            </p:extLst>
          </p:nvPr>
        </p:nvGraphicFramePr>
        <p:xfrm>
          <a:off x="611560" y="1502126"/>
          <a:ext cx="7920880" cy="488691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630265254"/>
                    </a:ext>
                  </a:extLst>
                </a:gridCol>
              </a:tblGrid>
              <a:tr h="3837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51648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Zahlen, Daten, Fakten </a:t>
                      </a:r>
                      <a:r>
                        <a:rPr lang="de-DE" sz="1400" dirty="0"/>
                        <a:t>– Das Gespräch muss so konkret wie möglich geführt werden, damit es auf der Sachebene bleibt.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425156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r>
                        <a:rPr lang="de-DE" sz="1400" b="1" dirty="0"/>
                        <a:t>Türöffner als offene Impulse</a:t>
                      </a:r>
                      <a:r>
                        <a:rPr lang="de-DE" sz="1400" dirty="0"/>
                        <a:t> – „Was erzählt ihr Kind denn zuhause von der Schule?“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45931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Empathie zeigen </a:t>
                      </a:r>
                      <a:r>
                        <a:rPr lang="de-DE" sz="1400" dirty="0"/>
                        <a:t>– „Wenn ich der Vater wäre, dann wäre ich heute auch hier.“ „An Ihrer Stelle wäre ich auch gekommen.“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11369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r>
                        <a:rPr lang="de-DE" sz="1400" b="1" dirty="0"/>
                        <a:t>Stärkenorientierung </a:t>
                      </a:r>
                      <a:r>
                        <a:rPr lang="de-DE" sz="1400" dirty="0"/>
                        <a:t>– Fortschritte konkret schildern (Zahlen, Daten, Fakten)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862939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Wenn man etwas Falsches sagt: Deeskalieren </a:t>
                      </a:r>
                      <a:r>
                        <a:rPr lang="de-DE" sz="1400" dirty="0"/>
                        <a:t>– „Das war keine gelungene Formulierung. Ich drücke mich nochmal anders aus.“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540753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Ständige Vorwürfe der Eltern: Nicht kontern, ausreden lassen </a:t>
                      </a:r>
                      <a:r>
                        <a:rPr lang="de-DE" sz="1400" dirty="0"/>
                        <a:t>– „Es kann passieren, dass wir auch mal etwas übersehen.“ „Da schaue ich nochmal genauer hin.“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47556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r>
                        <a:rPr lang="de-DE" sz="1400" b="1" dirty="0"/>
                        <a:t>Blockadehaltung der Eltern </a:t>
                      </a:r>
                      <a:r>
                        <a:rPr lang="de-DE" sz="1400" dirty="0"/>
                        <a:t>- Pausen machen und aushalten, den Eltern den Ball zuspielen. Je länger die Pause dauert, desto schwieriger ist die Blockadehaltung aufrechtzuerhalten.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84279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Eltern gehen in Unterwerfungshaltung </a:t>
                      </a:r>
                      <a:r>
                        <a:rPr lang="de-DE" sz="1400" dirty="0"/>
                        <a:t>– Meta-Ebene: „Ich habe das Gefühl wir stecken fest. Wie sehen sie das?“ „Ich merke, gerade rede nur ich. Wie können wir weitermachen?“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407694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Kulturelle Missverständnisse </a:t>
                      </a:r>
                      <a:r>
                        <a:rPr lang="de-DE" sz="1400" dirty="0"/>
                        <a:t>– Konkret nachfragen, woran etwas scheitert. Welche Ängste herrschen vor? Welche Fragen gibt 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7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0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4D529F-0094-4E8A-902B-E9932B255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CCEB1B-6887-4934-94BB-2CEB3BFC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7452320" cy="43051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4F1305-8F64-420A-AFBD-07D8857040EF}"/>
              </a:ext>
            </a:extLst>
          </p:cNvPr>
          <p:cNvSpPr txBox="1"/>
          <p:nvPr/>
        </p:nvSpPr>
        <p:spPr>
          <a:xfrm>
            <a:off x="323528" y="404664"/>
            <a:ext cx="4896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Übung – </a:t>
            </a:r>
            <a:r>
              <a:rPr lang="de-DE" sz="2400" dirty="0">
                <a:solidFill>
                  <a:schemeClr val="tx1"/>
                </a:solidFill>
              </a:rPr>
              <a:t>Aufmerksamkeitssignale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Wir kommunizieren immer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A4F1305-8F64-420A-AFBD-07D8857040EF}"/>
              </a:ext>
            </a:extLst>
          </p:cNvPr>
          <p:cNvSpPr txBox="1"/>
          <p:nvPr/>
        </p:nvSpPr>
        <p:spPr>
          <a:xfrm>
            <a:off x="1011556" y="360250"/>
            <a:ext cx="4896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Videoanalyse - </a:t>
            </a:r>
          </a:p>
          <a:p>
            <a:r>
              <a:rPr lang="de-DE" sz="2000" dirty="0">
                <a:solidFill>
                  <a:schemeClr val="tx1"/>
                </a:solidFill>
              </a:rPr>
              <a:t>Elterngespräche lösungsorientiert führen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4" name="Grafik 13" descr="Chat">
            <a:extLst>
              <a:ext uri="{FF2B5EF4-FFF2-40B4-BE49-F238E27FC236}">
                <a16:creationId xmlns:a16="http://schemas.microsoft.com/office/drawing/2014/main" id="{6BE09BE2-B134-483E-9CB4-7118AE4CB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264" y="360250"/>
            <a:ext cx="914400" cy="914400"/>
          </a:xfrm>
          <a:prstGeom prst="rect">
            <a:avLst/>
          </a:prstGeom>
        </p:spPr>
      </p:pic>
      <p:pic>
        <p:nvPicPr>
          <p:cNvPr id="2" name="Bildergebnis für karikature schülerzentrierter unterricht" descr="Bildergebnis für karikature schülerzentrierter unterricht">
            <a:extLst>
              <a:ext uri="{FF2B5EF4-FFF2-40B4-BE49-F238E27FC236}">
                <a16:creationId xmlns:a16="http://schemas.microsoft.com/office/drawing/2014/main" id="{315809A7-CBE1-9B3B-6702-9BCD7714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684166"/>
            <a:ext cx="3280504" cy="24513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D33EA60-F33C-254C-B52C-AD66A985DB5C}"/>
              </a:ext>
            </a:extLst>
          </p:cNvPr>
          <p:cNvSpPr txBox="1"/>
          <p:nvPr/>
        </p:nvSpPr>
        <p:spPr>
          <a:xfrm>
            <a:off x="31056" y="1888208"/>
            <a:ext cx="547026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Analysiere</a:t>
            </a:r>
            <a:r>
              <a:rPr lang="de-DE" sz="2000" dirty="0">
                <a:solidFill>
                  <a:schemeClr val="tx1"/>
                </a:solidFill>
              </a:rPr>
              <a:t> zwei aufgezeichnete Elterngespräche, indem du eine Positiv- und Negativliste des Lehrerverhaltens erstellst.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365BA1-A8DC-0F3F-67A5-561DA4CD8753}"/>
              </a:ext>
            </a:extLst>
          </p:cNvPr>
          <p:cNvSpPr txBox="1"/>
          <p:nvPr/>
        </p:nvSpPr>
        <p:spPr>
          <a:xfrm>
            <a:off x="5501196" y="4365104"/>
            <a:ext cx="3431428" cy="129266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Siehe Basistext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Kathi Ahl – Elterngespräche leicht gemacht</a:t>
            </a:r>
            <a:endParaRPr lang="de-DE" i="1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5A6AD3-5230-2314-F6F0-1E4BD348E290}"/>
              </a:ext>
            </a:extLst>
          </p:cNvPr>
          <p:cNvSpPr txBox="1"/>
          <p:nvPr/>
        </p:nvSpPr>
        <p:spPr>
          <a:xfrm>
            <a:off x="31056" y="3283133"/>
            <a:ext cx="486468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Erarbeite</a:t>
            </a:r>
            <a:r>
              <a:rPr lang="de-DE" sz="2000" dirty="0">
                <a:solidFill>
                  <a:schemeClr val="tx1"/>
                </a:solidFill>
              </a:rPr>
              <a:t> Verbesserungsvorschläge für das jeweilige Elterngespräch.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Schicke</a:t>
            </a:r>
            <a:r>
              <a:rPr lang="de-DE" sz="2000" dirty="0">
                <a:solidFill>
                  <a:schemeClr val="tx1"/>
                </a:solidFill>
              </a:rPr>
              <a:t> mir deine Ergebnisse bis zum 13.7.2025.</a:t>
            </a:r>
          </a:p>
        </p:txBody>
      </p:sp>
    </p:spTree>
    <p:extLst>
      <p:ext uri="{BB962C8B-B14F-4D97-AF65-F5344CB8AC3E}">
        <p14:creationId xmlns:p14="http://schemas.microsoft.com/office/powerpoint/2010/main" val="247616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Plan </a:t>
            </a:r>
            <a:r>
              <a:rPr lang="de-DE" sz="4000" b="1" dirty="0" err="1">
                <a:solidFill>
                  <a:schemeClr val="tx1"/>
                </a:solidFill>
              </a:rPr>
              <a:t>for</a:t>
            </a:r>
            <a:r>
              <a:rPr lang="de-DE" sz="4000" b="1" dirty="0">
                <a:solidFill>
                  <a:schemeClr val="tx1"/>
                </a:solidFill>
              </a:rPr>
              <a:t> </a:t>
            </a:r>
            <a:r>
              <a:rPr lang="de-DE" sz="4000" b="1" dirty="0" err="1">
                <a:solidFill>
                  <a:schemeClr val="tx1"/>
                </a:solidFill>
              </a:rPr>
              <a:t>today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3969720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539552" y="1661139"/>
            <a:ext cx="7416824" cy="4617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Wiederholung Schulrecht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Erinnerung: Runder Tisch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Sonne-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i="1" dirty="0">
                <a:solidFill>
                  <a:schemeClr val="tx2"/>
                </a:solidFill>
              </a:rPr>
              <a:t>Elterngespräche: 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Input: </a:t>
            </a:r>
            <a:r>
              <a:rPr lang="de-DE" sz="1400" dirty="0">
                <a:solidFill>
                  <a:schemeClr val="tx2"/>
                </a:solidFill>
              </a:rPr>
              <a:t>Kommunikationsmodelle, Schulz v. Thun &amp; Carl Rogers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Lösungsorientierung durch Gesprächsführung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Video: Analyse einer Gesprächssituation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Positiv- und Negativliste erstellen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Rollenspiele: </a:t>
            </a:r>
            <a:r>
              <a:rPr lang="de-DE" sz="1400" dirty="0">
                <a:solidFill>
                  <a:schemeClr val="tx2"/>
                </a:solidFill>
              </a:rPr>
              <a:t>Gelerntes anwenden</a:t>
            </a:r>
          </a:p>
          <a:p>
            <a:pPr lvl="1" indent="0">
              <a:lnSpc>
                <a:spcPct val="150000"/>
              </a:lnSpc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Feedback: </a:t>
            </a:r>
            <a:r>
              <a:rPr lang="de-DE" sz="1600" dirty="0">
                <a:solidFill>
                  <a:schemeClr val="tx2"/>
                </a:solidFill>
              </a:rPr>
              <a:t>Wo stehe ich gerade? Wo möchte ich hin?</a:t>
            </a:r>
            <a:endParaRPr lang="de-DE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40466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Elterngespräche lösungsorientiert führen</a:t>
            </a:r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Abschluss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7A902A-C875-476C-9941-0BA781F4992F}"/>
              </a:ext>
            </a:extLst>
          </p:cNvPr>
          <p:cNvSpPr txBox="1"/>
          <p:nvPr/>
        </p:nvSpPr>
        <p:spPr>
          <a:xfrm>
            <a:off x="257874" y="1628800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Empfehlung - Basistext: 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Kathi Ahl – Elterngespräche leicht gemacht</a:t>
            </a:r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3761B9-FD98-4299-BE28-0310BB3C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276872"/>
            <a:ext cx="2657942" cy="3960440"/>
          </a:xfrm>
          <a:prstGeom prst="rect">
            <a:avLst/>
          </a:prstGeom>
        </p:spPr>
      </p:pic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22D32995-02E8-4B62-90F8-8F4F5F2AA670}"/>
              </a:ext>
            </a:extLst>
          </p:cNvPr>
          <p:cNvSpPr/>
          <p:nvPr/>
        </p:nvSpPr>
        <p:spPr>
          <a:xfrm>
            <a:off x="1367644" y="2902296"/>
            <a:ext cx="4320480" cy="2376264"/>
          </a:xfrm>
          <a:prstGeom prst="cloudCallout">
            <a:avLst>
              <a:gd name="adj1" fmla="val -51425"/>
              <a:gd name="adj2" fmla="val 67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Konkrete Tipps &amp; Checklisten für Elterngespräche</a:t>
            </a:r>
          </a:p>
        </p:txBody>
      </p:sp>
    </p:spTree>
    <p:extLst>
      <p:ext uri="{BB962C8B-B14F-4D97-AF65-F5344CB8AC3E}">
        <p14:creationId xmlns:p14="http://schemas.microsoft.com/office/powerpoint/2010/main" val="126210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34897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Feedback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Modul &amp; Vorbereitungsdienst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A43C7479-B025-4A6C-995C-BE966F4A8CD5}"/>
              </a:ext>
            </a:extLst>
          </p:cNvPr>
          <p:cNvSpPr/>
          <p:nvPr/>
        </p:nvSpPr>
        <p:spPr>
          <a:xfrm>
            <a:off x="971600" y="1949931"/>
            <a:ext cx="3816424" cy="1728192"/>
          </a:xfrm>
          <a:prstGeom prst="wedgeEllipseCallout">
            <a:avLst>
              <a:gd name="adj1" fmla="val -43514"/>
              <a:gd name="adj2" fmla="val 6552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Wo stehst du gerade?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D29FC164-0E21-423D-8AB8-EC72146C9214}"/>
              </a:ext>
            </a:extLst>
          </p:cNvPr>
          <p:cNvSpPr/>
          <p:nvPr/>
        </p:nvSpPr>
        <p:spPr>
          <a:xfrm>
            <a:off x="4067944" y="3356992"/>
            <a:ext cx="4176464" cy="1872208"/>
          </a:xfrm>
          <a:prstGeom prst="wedgeEllipseCallout">
            <a:avLst>
              <a:gd name="adj1" fmla="val 47807"/>
              <a:gd name="adj2" fmla="val 6620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Wo soll es hingehen?</a:t>
            </a:r>
          </a:p>
        </p:txBody>
      </p:sp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B56CCD-16B1-5F0D-5CBB-0EC7AAD5C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435B90-76B5-2BB5-3DC0-5A00E4A0DC9C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Modultermine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B99198-DFBD-1114-1E99-8D0AA83D766B}"/>
              </a:ext>
            </a:extLst>
          </p:cNvPr>
          <p:cNvSpPr txBox="1"/>
          <p:nvPr/>
        </p:nvSpPr>
        <p:spPr>
          <a:xfrm>
            <a:off x="536694" y="1493528"/>
            <a:ext cx="54006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tx1"/>
                </a:solidFill>
              </a:rPr>
              <a:t>10.09.2025</a:t>
            </a:r>
            <a:r>
              <a:rPr lang="de-DE" sz="2800" dirty="0">
                <a:solidFill>
                  <a:schemeClr val="tx1"/>
                </a:solidFill>
              </a:rPr>
              <a:t> Hanna</a:t>
            </a:r>
          </a:p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tx1"/>
                </a:solidFill>
              </a:rPr>
              <a:t>8.10.2025</a:t>
            </a:r>
            <a:r>
              <a:rPr lang="de-DE" sz="2800" dirty="0">
                <a:solidFill>
                  <a:schemeClr val="tx1"/>
                </a:solidFill>
              </a:rPr>
              <a:t> Jasper</a:t>
            </a:r>
          </a:p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tx1"/>
                </a:solidFill>
              </a:rPr>
              <a:t>19.11.2025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Yuliia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F370E7-972A-AA55-4732-076D64D87D91}"/>
              </a:ext>
            </a:extLst>
          </p:cNvPr>
          <p:cNvSpPr txBox="1"/>
          <p:nvPr/>
        </p:nvSpPr>
        <p:spPr>
          <a:xfrm>
            <a:off x="536694" y="3760312"/>
            <a:ext cx="576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Runder Tisch 7.7.2025</a:t>
            </a:r>
            <a:endParaRPr lang="de-DE" dirty="0"/>
          </a:p>
        </p:txBody>
      </p:sp>
      <p:pic>
        <p:nvPicPr>
          <p:cNvPr id="8" name="Grafik 7" descr="Tisch und Stühle mit einfarbiger Füllung">
            <a:extLst>
              <a:ext uri="{FF2B5EF4-FFF2-40B4-BE49-F238E27FC236}">
                <a16:creationId xmlns:a16="http://schemas.microsoft.com/office/drawing/2014/main" id="{61CB455B-BFD6-E603-0E7A-3023ACFC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8004" y="3521322"/>
            <a:ext cx="1044376" cy="10443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C3CFAC0-9C76-251B-B342-738D52E5A433}"/>
              </a:ext>
            </a:extLst>
          </p:cNvPr>
          <p:cNvSpPr txBox="1"/>
          <p:nvPr/>
        </p:nvSpPr>
        <p:spPr>
          <a:xfrm>
            <a:off x="506342" y="4565698"/>
            <a:ext cx="7194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„In jeder Pädagogik-Gruppe soll es zwei Gruppensprecher*innen geben. Diese sollen als Sprachrohr für eure Gruppen dienen.</a:t>
            </a:r>
          </a:p>
          <a:p>
            <a:r>
              <a:rPr lang="de-DE" dirty="0">
                <a:solidFill>
                  <a:srgbClr val="000000"/>
                </a:solidFill>
              </a:rPr>
              <a:t> Sollten diese nicht können, können Vertreter*innen gesendet werden.</a:t>
            </a:r>
          </a:p>
          <a:p>
            <a:r>
              <a:rPr lang="de-DE" dirty="0">
                <a:solidFill>
                  <a:srgbClr val="000000"/>
                </a:solidFill>
              </a:rPr>
              <a:t>Dies sollen die </a:t>
            </a:r>
            <a:r>
              <a:rPr lang="de-DE" dirty="0" err="1">
                <a:solidFill>
                  <a:srgbClr val="000000"/>
                </a:solidFill>
              </a:rPr>
              <a:t>LiV</a:t>
            </a:r>
            <a:r>
              <a:rPr lang="de-DE" dirty="0">
                <a:solidFill>
                  <a:srgbClr val="000000"/>
                </a:solidFill>
              </a:rPr>
              <a:t> aber selbst organisieren!“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90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6C9D-055B-ECA8-A907-D15975605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C4953A2-BC03-F853-B22A-261EB782BA85}"/>
              </a:ext>
            </a:extLst>
          </p:cNvPr>
          <p:cNvSpPr txBox="1"/>
          <p:nvPr/>
        </p:nvSpPr>
        <p:spPr>
          <a:xfrm>
            <a:off x="323528" y="498244"/>
            <a:ext cx="598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Wiederholung Schulrecht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9D7163-EE41-BA06-3CD8-004FBF63795A}"/>
              </a:ext>
            </a:extLst>
          </p:cNvPr>
          <p:cNvSpPr txBox="1"/>
          <p:nvPr/>
        </p:nvSpPr>
        <p:spPr>
          <a:xfrm>
            <a:off x="395536" y="1772816"/>
            <a:ext cx="799288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solidFill>
                  <a:schemeClr val="tx1"/>
                </a:solidFill>
              </a:rPr>
              <a:t>Vorbereitende Schulrechtaufgabe:</a:t>
            </a:r>
          </a:p>
          <a:p>
            <a:endParaRPr lang="de-DE" sz="2400" b="1" u="sng" dirty="0">
              <a:solidFill>
                <a:schemeClr val="tx1"/>
              </a:solidFill>
            </a:endParaRP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de-DE" b="1" dirty="0" err="1">
                <a:solidFill>
                  <a:schemeClr val="tx1"/>
                </a:solidFill>
              </a:rPr>
              <a:t>Lies</a:t>
            </a:r>
            <a:r>
              <a:rPr lang="de-DE" dirty="0">
                <a:solidFill>
                  <a:schemeClr val="tx1"/>
                </a:solidFill>
              </a:rPr>
              <a:t> dir die Präsentation „</a:t>
            </a:r>
            <a:r>
              <a:rPr lang="de-DE" i="1" dirty="0">
                <a:solidFill>
                  <a:schemeClr val="tx1"/>
                </a:solidFill>
              </a:rPr>
              <a:t>Folien Schulrecht</a:t>
            </a:r>
            <a:r>
              <a:rPr lang="de-DE" dirty="0">
                <a:solidFill>
                  <a:schemeClr val="tx1"/>
                </a:solidFill>
              </a:rPr>
              <a:t>“ durch.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de-DE" b="1" dirty="0">
                <a:solidFill>
                  <a:schemeClr val="tx1"/>
                </a:solidFill>
              </a:rPr>
              <a:t>Bearbeite</a:t>
            </a:r>
            <a:r>
              <a:rPr lang="de-DE" dirty="0">
                <a:solidFill>
                  <a:schemeClr val="tx1"/>
                </a:solidFill>
              </a:rPr>
              <a:t> die dir zugeteilten Aufgaben in dem Dokument „</a:t>
            </a:r>
            <a:r>
              <a:rPr lang="de-DE" i="1" dirty="0">
                <a:solidFill>
                  <a:schemeClr val="tx1"/>
                </a:solidFill>
              </a:rPr>
              <a:t>SR-Modul 1</a:t>
            </a:r>
            <a:r>
              <a:rPr lang="de-DE" dirty="0">
                <a:solidFill>
                  <a:schemeClr val="tx1"/>
                </a:solidFill>
              </a:rPr>
              <a:t>“.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de-DE" b="1" dirty="0">
                <a:solidFill>
                  <a:schemeClr val="tx1"/>
                </a:solidFill>
              </a:rPr>
              <a:t>Bereite </a:t>
            </a:r>
            <a:r>
              <a:rPr lang="de-DE" dirty="0">
                <a:solidFill>
                  <a:schemeClr val="tx1"/>
                </a:solidFill>
              </a:rPr>
              <a:t>dich </a:t>
            </a:r>
            <a:r>
              <a:rPr lang="de-DE" b="1" dirty="0">
                <a:solidFill>
                  <a:schemeClr val="tx1"/>
                </a:solidFill>
              </a:rPr>
              <a:t>vor, </a:t>
            </a:r>
            <a:r>
              <a:rPr lang="de-DE" dirty="0">
                <a:solidFill>
                  <a:schemeClr val="tx1"/>
                </a:solidFill>
              </a:rPr>
              <a:t>die Ergebnisse im nächsten Modul zu präsentieren</a:t>
            </a:r>
            <a:r>
              <a:rPr lang="de-DE" b="1" dirty="0">
                <a:solidFill>
                  <a:schemeClr val="tx1"/>
                </a:solidFill>
              </a:rPr>
              <a:t>.</a:t>
            </a:r>
            <a:endParaRPr lang="de-DE" dirty="0">
              <a:solidFill>
                <a:schemeClr val="tx1"/>
              </a:solidFill>
            </a:endParaRPr>
          </a:p>
          <a:p>
            <a:pPr marL="214313" indent="-214313">
              <a:buFontTx/>
              <a:buChar char="-"/>
            </a:pPr>
            <a:endParaRPr lang="de-DE" dirty="0">
              <a:solidFill>
                <a:schemeClr val="tx1"/>
              </a:solidFill>
            </a:endParaRPr>
          </a:p>
          <a:p>
            <a:r>
              <a:rPr lang="de-DE" i="1" dirty="0">
                <a:solidFill>
                  <a:schemeClr val="tx1"/>
                </a:solidFill>
              </a:rPr>
              <a:t>Aufsichtspflicht </a:t>
            </a:r>
            <a:r>
              <a:rPr lang="de-DE" dirty="0">
                <a:solidFill>
                  <a:schemeClr val="tx1"/>
                </a:solidFill>
              </a:rPr>
              <a:t>(Marcela &amp; </a:t>
            </a:r>
            <a:r>
              <a:rPr lang="de-DE" dirty="0" err="1">
                <a:solidFill>
                  <a:schemeClr val="tx1"/>
                </a:solidFill>
              </a:rPr>
              <a:t>Yulia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r>
              <a:rPr lang="de-DE" i="1" dirty="0">
                <a:solidFill>
                  <a:schemeClr val="tx1"/>
                </a:solidFill>
              </a:rPr>
              <a:t>Rechte &amp; Pflichten von Lehrkräften </a:t>
            </a:r>
            <a:r>
              <a:rPr lang="de-DE" dirty="0">
                <a:solidFill>
                  <a:schemeClr val="tx1"/>
                </a:solidFill>
              </a:rPr>
              <a:t>(Chiara)</a:t>
            </a:r>
          </a:p>
          <a:p>
            <a:r>
              <a:rPr lang="de-DE" i="1" dirty="0">
                <a:solidFill>
                  <a:schemeClr val="tx1"/>
                </a:solidFill>
              </a:rPr>
              <a:t>Erziehungskonflikte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Felina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r>
              <a:rPr lang="de-DE" i="1" dirty="0">
                <a:solidFill>
                  <a:schemeClr val="tx1"/>
                </a:solidFill>
              </a:rPr>
              <a:t>Konferenzen</a:t>
            </a:r>
            <a:r>
              <a:rPr lang="de-DE" dirty="0">
                <a:solidFill>
                  <a:schemeClr val="tx1"/>
                </a:solidFill>
              </a:rPr>
              <a:t> ( Ebrahim &amp; Hannah)</a:t>
            </a:r>
          </a:p>
          <a:p>
            <a:r>
              <a:rPr lang="de-DE" i="1" dirty="0">
                <a:solidFill>
                  <a:schemeClr val="tx1"/>
                </a:solidFill>
              </a:rPr>
              <a:t>Leistungsbewertung</a:t>
            </a:r>
            <a:r>
              <a:rPr lang="de-DE" dirty="0">
                <a:solidFill>
                  <a:schemeClr val="tx1"/>
                </a:solidFill>
              </a:rPr>
              <a:t> (Denise &amp; Jasper)</a:t>
            </a:r>
          </a:p>
        </p:txBody>
      </p:sp>
    </p:spTree>
    <p:extLst>
      <p:ext uri="{BB962C8B-B14F-4D97-AF65-F5344CB8AC3E}">
        <p14:creationId xmlns:p14="http://schemas.microsoft.com/office/powerpoint/2010/main" val="370296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7ACB-FD15-4374-73BA-30CD2AEA4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B69CD54-98FD-B445-1241-6BA6A9FAA8F9}"/>
              </a:ext>
            </a:extLst>
          </p:cNvPr>
          <p:cNvSpPr txBox="1"/>
          <p:nvPr/>
        </p:nvSpPr>
        <p:spPr>
          <a:xfrm>
            <a:off x="345954" y="414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Sonne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54A637-6A73-8CD3-DFFB-21E9908B0562}"/>
              </a:ext>
            </a:extLst>
          </p:cNvPr>
          <p:cNvSpPr txBox="1"/>
          <p:nvPr/>
        </p:nvSpPr>
        <p:spPr>
          <a:xfrm>
            <a:off x="512768" y="1949629"/>
            <a:ext cx="751561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lief im 1. Halbjahr schon richtig gut?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Woran möchte ich als nächstes arbeiten?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Was bereitet mir gerade Sorgen?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1A2D3355-9242-DB81-BDFF-C0767C7C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1585" y="3839053"/>
            <a:ext cx="2604864" cy="2604864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7D632ED9-CE29-47EF-ECCA-17C919D8D54C}"/>
              </a:ext>
            </a:extLst>
          </p:cNvPr>
          <p:cNvSpPr/>
          <p:nvPr/>
        </p:nvSpPr>
        <p:spPr>
          <a:xfrm>
            <a:off x="395536" y="2002439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019BFD36-7876-1FAF-E1A1-0A4C79A406C5}"/>
              </a:ext>
            </a:extLst>
          </p:cNvPr>
          <p:cNvSpPr/>
          <p:nvPr/>
        </p:nvSpPr>
        <p:spPr>
          <a:xfrm>
            <a:off x="215516" y="4596362"/>
            <a:ext cx="477273" cy="26632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041980-77AA-3B6D-2D59-FF190C51ED62}"/>
              </a:ext>
            </a:extLst>
          </p:cNvPr>
          <p:cNvSpPr txBox="1"/>
          <p:nvPr/>
        </p:nvSpPr>
        <p:spPr>
          <a:xfrm>
            <a:off x="827584" y="2411442"/>
            <a:ext cx="8485635" cy="273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Welche Tipps wurden mir gegeben, die ich heute weitergeben möchte?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Mentor*innen?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Schulleitung?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Studienleitung?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Kollegen?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lvl="1" indent="0">
              <a:lnSpc>
                <a:spcPct val="150000"/>
              </a:lnSpc>
            </a:pP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9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539552" y="5419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443952"/>
              </p:ext>
            </p:extLst>
          </p:nvPr>
        </p:nvGraphicFramePr>
        <p:xfrm>
          <a:off x="935596" y="1852795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A7816C0-29A1-AA99-21EE-1D53071CB755}"/>
              </a:ext>
            </a:extLst>
          </p:cNvPr>
          <p:cNvSpPr txBox="1"/>
          <p:nvPr/>
        </p:nvSpPr>
        <p:spPr>
          <a:xfrm>
            <a:off x="935596" y="1852795"/>
            <a:ext cx="759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Beobachtungsschwerpunkt &amp; Gruppen einteilen</a:t>
            </a:r>
          </a:p>
        </p:txBody>
      </p:sp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2942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Tiefenstrukturen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811C8B-679C-C3EC-98B7-89788C0D8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7A94ED-8924-FF1F-B8C2-109A8F2C02EA}"/>
              </a:ext>
            </a:extLst>
          </p:cNvPr>
          <p:cNvSpPr txBox="1"/>
          <p:nvPr/>
        </p:nvSpPr>
        <p:spPr>
          <a:xfrm>
            <a:off x="707806" y="29424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Pause</a:t>
            </a:r>
          </a:p>
        </p:txBody>
      </p:sp>
      <p:pic>
        <p:nvPicPr>
          <p:cNvPr id="7" name="Grafik 6" descr="Kaffee mit einfarbiger Füllung">
            <a:extLst>
              <a:ext uri="{FF2B5EF4-FFF2-40B4-BE49-F238E27FC236}">
                <a16:creationId xmlns:a16="http://schemas.microsoft.com/office/drawing/2014/main" id="{964254C6-2A3B-33FB-F5BF-B85FFC848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878" y="149287"/>
            <a:ext cx="914400" cy="91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0AB2AAE-E4B8-BACE-05C8-9C34D9A72B75}"/>
              </a:ext>
            </a:extLst>
          </p:cNvPr>
          <p:cNvSpPr txBox="1"/>
          <p:nvPr/>
        </p:nvSpPr>
        <p:spPr>
          <a:xfrm>
            <a:off x="539552" y="2126020"/>
            <a:ext cx="588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Während der Pause…</a:t>
            </a:r>
          </a:p>
        </p:txBody>
      </p:sp>
    </p:spTree>
    <p:extLst>
      <p:ext uri="{BB962C8B-B14F-4D97-AF65-F5344CB8AC3E}">
        <p14:creationId xmlns:p14="http://schemas.microsoft.com/office/powerpoint/2010/main" val="26974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345954" y="414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Sonne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512768" y="1949629"/>
            <a:ext cx="751561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lief im 1. Halbjahr schon richtig gut?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Woran möchte ich als nächstes arbeiten?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Was bereitet mir gerade Sorgen?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1585" y="3839053"/>
            <a:ext cx="2604864" cy="2604864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3E7899CC-F932-B4E8-DD98-5884C93B45C8}"/>
              </a:ext>
            </a:extLst>
          </p:cNvPr>
          <p:cNvSpPr/>
          <p:nvPr/>
        </p:nvSpPr>
        <p:spPr>
          <a:xfrm>
            <a:off x="395536" y="2002439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BE9F37A0-D27B-788B-DAE5-295F1A926902}"/>
              </a:ext>
            </a:extLst>
          </p:cNvPr>
          <p:cNvSpPr/>
          <p:nvPr/>
        </p:nvSpPr>
        <p:spPr>
          <a:xfrm>
            <a:off x="215516" y="4596362"/>
            <a:ext cx="477273" cy="26632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564E02-D94D-A4A0-F6B6-33CCC3DF549D}"/>
              </a:ext>
            </a:extLst>
          </p:cNvPr>
          <p:cNvSpPr txBox="1"/>
          <p:nvPr/>
        </p:nvSpPr>
        <p:spPr>
          <a:xfrm>
            <a:off x="827584" y="2411442"/>
            <a:ext cx="8485635" cy="273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Welche Tipps wurden mir gegeben, die ich heute weitergeben möchte?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Mentor*innen?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Schulleitung?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Studienleitung?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Kollegen?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lvl="1" indent="0">
              <a:lnSpc>
                <a:spcPct val="150000"/>
              </a:lnSpc>
            </a:pP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506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Bildschirmpräsentation (4:3)</PresentationFormat>
  <Paragraphs>200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Wingdings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Thomas Schultalbers</cp:lastModifiedBy>
  <cp:revision>333</cp:revision>
  <cp:lastPrinted>1601-01-01T00:00:00Z</cp:lastPrinted>
  <dcterms:created xsi:type="dcterms:W3CDTF">1601-01-01T00:00:00Z</dcterms:created>
  <dcterms:modified xsi:type="dcterms:W3CDTF">2025-07-01T17:14:29Z</dcterms:modified>
</cp:coreProperties>
</file>