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2" r:id="rId2"/>
  </p:sldMasterIdLst>
  <p:notesMasterIdLst>
    <p:notesMasterId r:id="rId24"/>
  </p:notesMasterIdLst>
  <p:sldIdLst>
    <p:sldId id="376" r:id="rId3"/>
    <p:sldId id="988" r:id="rId4"/>
    <p:sldId id="1063" r:id="rId5"/>
    <p:sldId id="1081" r:id="rId6"/>
    <p:sldId id="1065" r:id="rId7"/>
    <p:sldId id="1066" r:id="rId8"/>
    <p:sldId id="1078" r:id="rId9"/>
    <p:sldId id="1062" r:id="rId10"/>
    <p:sldId id="1082" r:id="rId11"/>
    <p:sldId id="1079" r:id="rId12"/>
    <p:sldId id="1067" r:id="rId13"/>
    <p:sldId id="1069" r:id="rId14"/>
    <p:sldId id="1070" r:id="rId15"/>
    <p:sldId id="1071" r:id="rId16"/>
    <p:sldId id="1072" r:id="rId17"/>
    <p:sldId id="1073" r:id="rId18"/>
    <p:sldId id="1074" r:id="rId19"/>
    <p:sldId id="1075" r:id="rId20"/>
    <p:sldId id="1076" r:id="rId21"/>
    <p:sldId id="1083" r:id="rId22"/>
    <p:sldId id="1080" r:id="rId2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0672D82-9AFD-4D73-9CAE-9679B102C61A}" v="52" dt="2025-06-03T16:24:24.0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78" autoAdjust="0"/>
    <p:restoredTop sz="94648"/>
  </p:normalViewPr>
  <p:slideViewPr>
    <p:cSldViewPr snapToGrid="0">
      <p:cViewPr>
        <p:scale>
          <a:sx n="50" d="100"/>
          <a:sy n="50" d="100"/>
        </p:scale>
        <p:origin x="1264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Schultalbers" userId="cf6031ef3fbff9bf" providerId="LiveId" clId="{F0672D82-9AFD-4D73-9CAE-9679B102C61A}"/>
    <pc:docChg chg="undo redo custSel addSld delSld modSld sldOrd">
      <pc:chgData name="Thomas Schultalbers" userId="cf6031ef3fbff9bf" providerId="LiveId" clId="{F0672D82-9AFD-4D73-9CAE-9679B102C61A}" dt="2025-06-03T16:36:13.391" v="1717" actId="1076"/>
      <pc:docMkLst>
        <pc:docMk/>
      </pc:docMkLst>
      <pc:sldChg chg="modSp mod">
        <pc:chgData name="Thomas Schultalbers" userId="cf6031ef3fbff9bf" providerId="LiveId" clId="{F0672D82-9AFD-4D73-9CAE-9679B102C61A}" dt="2025-06-02T18:13:18.570" v="2" actId="20577"/>
        <pc:sldMkLst>
          <pc:docMk/>
          <pc:sldMk cId="0" sldId="376"/>
        </pc:sldMkLst>
        <pc:spChg chg="mod">
          <ac:chgData name="Thomas Schultalbers" userId="cf6031ef3fbff9bf" providerId="LiveId" clId="{F0672D82-9AFD-4D73-9CAE-9679B102C61A}" dt="2025-06-02T18:13:18.570" v="2" actId="20577"/>
          <ac:spMkLst>
            <pc:docMk/>
            <pc:sldMk cId="0" sldId="376"/>
            <ac:spMk id="22530" creationId="{403AA6DE-2082-F330-7C83-FFC33A6B2064}"/>
          </ac:spMkLst>
        </pc:spChg>
      </pc:sldChg>
      <pc:sldChg chg="modSp mod">
        <pc:chgData name="Thomas Schultalbers" userId="cf6031ef3fbff9bf" providerId="LiveId" clId="{F0672D82-9AFD-4D73-9CAE-9679B102C61A}" dt="2025-06-03T15:55:15.762" v="1665" actId="113"/>
        <pc:sldMkLst>
          <pc:docMk/>
          <pc:sldMk cId="958933869" sldId="988"/>
        </pc:sldMkLst>
        <pc:spChg chg="mod">
          <ac:chgData name="Thomas Schultalbers" userId="cf6031ef3fbff9bf" providerId="LiveId" clId="{F0672D82-9AFD-4D73-9CAE-9679B102C61A}" dt="2025-06-03T15:55:15.762" v="1665" actId="113"/>
          <ac:spMkLst>
            <pc:docMk/>
            <pc:sldMk cId="958933869" sldId="988"/>
            <ac:spMk id="3" creationId="{BC90D10B-FA1F-4C1B-DA1B-6DD659A814CE}"/>
          </ac:spMkLst>
        </pc:spChg>
      </pc:sldChg>
      <pc:sldChg chg="modSp">
        <pc:chgData name="Thomas Schultalbers" userId="cf6031ef3fbff9bf" providerId="LiveId" clId="{F0672D82-9AFD-4D73-9CAE-9679B102C61A}" dt="2025-06-03T16:24:24.051" v="1712" actId="20577"/>
        <pc:sldMkLst>
          <pc:docMk/>
          <pc:sldMk cId="3669743866" sldId="1062"/>
        </pc:sldMkLst>
        <pc:graphicFrameChg chg="mod">
          <ac:chgData name="Thomas Schultalbers" userId="cf6031ef3fbff9bf" providerId="LiveId" clId="{F0672D82-9AFD-4D73-9CAE-9679B102C61A}" dt="2025-06-03T16:24:24.051" v="1712" actId="20577"/>
          <ac:graphicFrameMkLst>
            <pc:docMk/>
            <pc:sldMk cId="3669743866" sldId="1062"/>
            <ac:graphicFrameMk id="8" creationId="{7656F399-BEF0-4152-8C6E-1D6EF7631497}"/>
          </ac:graphicFrameMkLst>
        </pc:graphicFrameChg>
      </pc:sldChg>
      <pc:sldChg chg="addSp delSp modSp mod">
        <pc:chgData name="Thomas Schultalbers" userId="cf6031ef3fbff9bf" providerId="LiveId" clId="{F0672D82-9AFD-4D73-9CAE-9679B102C61A}" dt="2025-06-03T16:04:06.283" v="1672" actId="20577"/>
        <pc:sldMkLst>
          <pc:docMk/>
          <pc:sldMk cId="3448177498" sldId="1063"/>
        </pc:sldMkLst>
        <pc:spChg chg="add mod">
          <ac:chgData name="Thomas Schultalbers" userId="cf6031ef3fbff9bf" providerId="LiveId" clId="{F0672D82-9AFD-4D73-9CAE-9679B102C61A}" dt="2025-06-03T16:04:01.703" v="1671" actId="20577"/>
          <ac:spMkLst>
            <pc:docMk/>
            <pc:sldMk cId="3448177498" sldId="1063"/>
            <ac:spMk id="2" creationId="{83AC5904-76C2-37E7-DA06-E82788BBCCA5}"/>
          </ac:spMkLst>
        </pc:spChg>
        <pc:spChg chg="mod">
          <ac:chgData name="Thomas Schultalbers" userId="cf6031ef3fbff9bf" providerId="LiveId" clId="{F0672D82-9AFD-4D73-9CAE-9679B102C61A}" dt="2025-06-03T09:42:00.476" v="532" actId="403"/>
          <ac:spMkLst>
            <pc:docMk/>
            <pc:sldMk cId="3448177498" sldId="1063"/>
            <ac:spMk id="6" creationId="{0D78048A-4B86-4840-AA55-7478A5CD8BF1}"/>
          </ac:spMkLst>
        </pc:spChg>
        <pc:spChg chg="add mod">
          <ac:chgData name="Thomas Schultalbers" userId="cf6031ef3fbff9bf" providerId="LiveId" clId="{F0672D82-9AFD-4D73-9CAE-9679B102C61A}" dt="2025-06-03T09:43:29.920" v="710" actId="1076"/>
          <ac:spMkLst>
            <pc:docMk/>
            <pc:sldMk cId="3448177498" sldId="1063"/>
            <ac:spMk id="8" creationId="{62EEA43C-C0FA-D306-A045-A4F118C0ACED}"/>
          </ac:spMkLst>
        </pc:spChg>
        <pc:spChg chg="add mod">
          <ac:chgData name="Thomas Schultalbers" userId="cf6031ef3fbff9bf" providerId="LiveId" clId="{F0672D82-9AFD-4D73-9CAE-9679B102C61A}" dt="2025-06-03T16:04:06.283" v="1672" actId="20577"/>
          <ac:spMkLst>
            <pc:docMk/>
            <pc:sldMk cId="3448177498" sldId="1063"/>
            <ac:spMk id="9" creationId="{B00AFAB6-3A15-51FD-774A-ADB27112D96B}"/>
          </ac:spMkLst>
        </pc:spChg>
        <pc:graphicFrameChg chg="del">
          <ac:chgData name="Thomas Schultalbers" userId="cf6031ef3fbff9bf" providerId="LiveId" clId="{F0672D82-9AFD-4D73-9CAE-9679B102C61A}" dt="2025-06-03T09:36:42.367" v="117" actId="478"/>
          <ac:graphicFrameMkLst>
            <pc:docMk/>
            <pc:sldMk cId="3448177498" sldId="1063"/>
            <ac:graphicFrameMk id="4" creationId="{737F12A2-9B17-4DB8-9310-22EA4CDB527C}"/>
          </ac:graphicFrameMkLst>
        </pc:graphicFrameChg>
        <pc:picChg chg="add mod">
          <ac:chgData name="Thomas Schultalbers" userId="cf6031ef3fbff9bf" providerId="LiveId" clId="{F0672D82-9AFD-4D73-9CAE-9679B102C61A}" dt="2025-06-03T09:41:34.827" v="515" actId="1076"/>
          <ac:picMkLst>
            <pc:docMk/>
            <pc:sldMk cId="3448177498" sldId="1063"/>
            <ac:picMk id="7" creationId="{D66396DD-A3F7-DFEA-030A-81EE33354047}"/>
          </ac:picMkLst>
        </pc:picChg>
        <pc:picChg chg="add mod">
          <ac:chgData name="Thomas Schultalbers" userId="cf6031ef3fbff9bf" providerId="LiveId" clId="{F0672D82-9AFD-4D73-9CAE-9679B102C61A}" dt="2025-06-03T09:45:03.116" v="837" actId="1076"/>
          <ac:picMkLst>
            <pc:docMk/>
            <pc:sldMk cId="3448177498" sldId="1063"/>
            <ac:picMk id="10" creationId="{23675C62-DC78-DE5D-92A6-ED2FE9C1A4A7}"/>
          </ac:picMkLst>
        </pc:picChg>
      </pc:sldChg>
      <pc:sldChg chg="modSp mod">
        <pc:chgData name="Thomas Schultalbers" userId="cf6031ef3fbff9bf" providerId="LiveId" clId="{F0672D82-9AFD-4D73-9CAE-9679B102C61A}" dt="2025-06-03T16:12:08.968" v="1674" actId="1076"/>
        <pc:sldMkLst>
          <pc:docMk/>
          <pc:sldMk cId="3013576921" sldId="1066"/>
        </pc:sldMkLst>
        <pc:spChg chg="mod">
          <ac:chgData name="Thomas Schultalbers" userId="cf6031ef3fbff9bf" providerId="LiveId" clId="{F0672D82-9AFD-4D73-9CAE-9679B102C61A}" dt="2025-06-03T16:12:08.968" v="1674" actId="1076"/>
          <ac:spMkLst>
            <pc:docMk/>
            <pc:sldMk cId="3013576921" sldId="1066"/>
            <ac:spMk id="8" creationId="{1AE5C520-BE86-4C0F-B675-30C0667722D8}"/>
          </ac:spMkLst>
        </pc:spChg>
      </pc:sldChg>
      <pc:sldChg chg="del">
        <pc:chgData name="Thomas Schultalbers" userId="cf6031ef3fbff9bf" providerId="LiveId" clId="{F0672D82-9AFD-4D73-9CAE-9679B102C61A}" dt="2025-06-03T10:01:01.227" v="843" actId="47"/>
        <pc:sldMkLst>
          <pc:docMk/>
          <pc:sldMk cId="2672107345" sldId="1068"/>
        </pc:sldMkLst>
      </pc:sldChg>
      <pc:sldChg chg="modSp mod">
        <pc:chgData name="Thomas Schultalbers" userId="cf6031ef3fbff9bf" providerId="LiveId" clId="{F0672D82-9AFD-4D73-9CAE-9679B102C61A}" dt="2025-06-03T16:36:13.391" v="1717" actId="1076"/>
        <pc:sldMkLst>
          <pc:docMk/>
          <pc:sldMk cId="1208275947" sldId="1071"/>
        </pc:sldMkLst>
        <pc:spChg chg="mod">
          <ac:chgData name="Thomas Schultalbers" userId="cf6031ef3fbff9bf" providerId="LiveId" clId="{F0672D82-9AFD-4D73-9CAE-9679B102C61A}" dt="2025-06-03T16:36:13.391" v="1717" actId="1076"/>
          <ac:spMkLst>
            <pc:docMk/>
            <pc:sldMk cId="1208275947" sldId="1071"/>
            <ac:spMk id="6" creationId="{77DD6C9C-B84A-78B3-74CA-244DE63AABBB}"/>
          </ac:spMkLst>
        </pc:spChg>
      </pc:sldChg>
      <pc:sldChg chg="modSp mod">
        <pc:chgData name="Thomas Schultalbers" userId="cf6031ef3fbff9bf" providerId="LiveId" clId="{F0672D82-9AFD-4D73-9CAE-9679B102C61A}" dt="2025-06-03T09:56:16.223" v="842" actId="1076"/>
        <pc:sldMkLst>
          <pc:docMk/>
          <pc:sldMk cId="3473873870" sldId="1078"/>
        </pc:sldMkLst>
        <pc:spChg chg="mod">
          <ac:chgData name="Thomas Schultalbers" userId="cf6031ef3fbff9bf" providerId="LiveId" clId="{F0672D82-9AFD-4D73-9CAE-9679B102C61A}" dt="2025-06-03T09:56:16.223" v="842" actId="1076"/>
          <ac:spMkLst>
            <pc:docMk/>
            <pc:sldMk cId="3473873870" sldId="1078"/>
            <ac:spMk id="4" creationId="{6046423D-8E28-48FA-81D1-A8983E34A0F8}"/>
          </ac:spMkLst>
        </pc:spChg>
      </pc:sldChg>
      <pc:sldChg chg="modSp mod ord">
        <pc:chgData name="Thomas Schultalbers" userId="cf6031ef3fbff9bf" providerId="LiveId" clId="{F0672D82-9AFD-4D73-9CAE-9679B102C61A}" dt="2025-06-03T16:30:58.158" v="1715" actId="113"/>
        <pc:sldMkLst>
          <pc:docMk/>
          <pc:sldMk cId="2231779782" sldId="1079"/>
        </pc:sldMkLst>
        <pc:spChg chg="mod">
          <ac:chgData name="Thomas Schultalbers" userId="cf6031ef3fbff9bf" providerId="LiveId" clId="{F0672D82-9AFD-4D73-9CAE-9679B102C61A}" dt="2025-06-03T16:30:58.158" v="1715" actId="113"/>
          <ac:spMkLst>
            <pc:docMk/>
            <pc:sldMk cId="2231779782" sldId="1079"/>
            <ac:spMk id="6" creationId="{D78E69A4-8087-8274-C2AA-732C4FFD9E2B}"/>
          </ac:spMkLst>
        </pc:spChg>
      </pc:sldChg>
      <pc:sldChg chg="modSp mod">
        <pc:chgData name="Thomas Schultalbers" userId="cf6031ef3fbff9bf" providerId="LiveId" clId="{F0672D82-9AFD-4D73-9CAE-9679B102C61A}" dt="2025-06-02T18:35:03.530" v="115" actId="20577"/>
        <pc:sldMkLst>
          <pc:docMk/>
          <pc:sldMk cId="3702967045" sldId="1080"/>
        </pc:sldMkLst>
        <pc:spChg chg="mod">
          <ac:chgData name="Thomas Schultalbers" userId="cf6031ef3fbff9bf" providerId="LiveId" clId="{F0672D82-9AFD-4D73-9CAE-9679B102C61A}" dt="2025-06-02T18:35:03.530" v="115" actId="20577"/>
          <ac:spMkLst>
            <pc:docMk/>
            <pc:sldMk cId="3702967045" sldId="1080"/>
            <ac:spMk id="3" creationId="{AD9D7163-EE41-BA06-3CD8-004FBF63795A}"/>
          </ac:spMkLst>
        </pc:spChg>
      </pc:sldChg>
      <pc:sldChg chg="add">
        <pc:chgData name="Thomas Schultalbers" userId="cf6031ef3fbff9bf" providerId="LiveId" clId="{F0672D82-9AFD-4D73-9CAE-9679B102C61A}" dt="2025-06-03T09:36:37.246" v="116" actId="2890"/>
        <pc:sldMkLst>
          <pc:docMk/>
          <pc:sldMk cId="2293242676" sldId="1081"/>
        </pc:sldMkLst>
      </pc:sldChg>
      <pc:sldChg chg="addSp delSp modSp add mod">
        <pc:chgData name="Thomas Schultalbers" userId="cf6031ef3fbff9bf" providerId="LiveId" clId="{F0672D82-9AFD-4D73-9CAE-9679B102C61A}" dt="2025-06-03T10:20:48.356" v="1635" actId="20577"/>
        <pc:sldMkLst>
          <pc:docMk/>
          <pc:sldMk cId="762497503" sldId="1082"/>
        </pc:sldMkLst>
        <pc:spChg chg="add del mod">
          <ac:chgData name="Thomas Schultalbers" userId="cf6031ef3fbff9bf" providerId="LiveId" clId="{F0672D82-9AFD-4D73-9CAE-9679B102C61A}" dt="2025-06-03T10:11:24.431" v="976"/>
          <ac:spMkLst>
            <pc:docMk/>
            <pc:sldMk cId="762497503" sldId="1082"/>
            <ac:spMk id="2" creationId="{B1FC71C7-29F5-2C4E-F96B-89AAB06C6ACC}"/>
          </ac:spMkLst>
        </pc:spChg>
        <pc:spChg chg="mod">
          <ac:chgData name="Thomas Schultalbers" userId="cf6031ef3fbff9bf" providerId="LiveId" clId="{F0672D82-9AFD-4D73-9CAE-9679B102C61A}" dt="2025-06-03T10:11:23.991" v="974" actId="1076"/>
          <ac:spMkLst>
            <pc:docMk/>
            <pc:sldMk cId="762497503" sldId="1082"/>
            <ac:spMk id="3" creationId="{09FC7F9E-D6B9-4983-7C13-8EC6A05692DB}"/>
          </ac:spMkLst>
        </pc:spChg>
        <pc:spChg chg="add mod">
          <ac:chgData name="Thomas Schultalbers" userId="cf6031ef3fbff9bf" providerId="LiveId" clId="{F0672D82-9AFD-4D73-9CAE-9679B102C61A}" dt="2025-06-03T10:19:01.510" v="1530" actId="1076"/>
          <ac:spMkLst>
            <pc:docMk/>
            <pc:sldMk cId="762497503" sldId="1082"/>
            <ac:spMk id="4" creationId="{7CA51341-8056-13FC-93C1-E348956E1021}"/>
          </ac:spMkLst>
        </pc:spChg>
        <pc:spChg chg="add mod">
          <ac:chgData name="Thomas Schultalbers" userId="cf6031ef3fbff9bf" providerId="LiveId" clId="{F0672D82-9AFD-4D73-9CAE-9679B102C61A}" dt="2025-06-03T10:20:48.356" v="1635" actId="20577"/>
          <ac:spMkLst>
            <pc:docMk/>
            <pc:sldMk cId="762497503" sldId="1082"/>
            <ac:spMk id="7" creationId="{26999F1B-E386-B958-33ED-4A122D792566}"/>
          </ac:spMkLst>
        </pc:spChg>
        <pc:graphicFrameChg chg="del mod">
          <ac:chgData name="Thomas Schultalbers" userId="cf6031ef3fbff9bf" providerId="LiveId" clId="{F0672D82-9AFD-4D73-9CAE-9679B102C61A}" dt="2025-06-03T10:10:12.579" v="847" actId="478"/>
          <ac:graphicFrameMkLst>
            <pc:docMk/>
            <pc:sldMk cId="762497503" sldId="1082"/>
            <ac:graphicFrameMk id="8" creationId="{3DB62506-8149-E463-93B4-78411885FA6C}"/>
          </ac:graphicFrameMkLst>
        </pc:graphicFrameChg>
        <pc:picChg chg="add mod">
          <ac:chgData name="Thomas Schultalbers" userId="cf6031ef3fbff9bf" providerId="LiveId" clId="{F0672D82-9AFD-4D73-9CAE-9679B102C61A}" dt="2025-06-03T10:19:10.477" v="1531" actId="1076"/>
          <ac:picMkLst>
            <pc:docMk/>
            <pc:sldMk cId="762497503" sldId="1082"/>
            <ac:picMk id="6" creationId="{C0B907C3-E27F-0A4C-D160-3CCC890A8960}"/>
          </ac:picMkLst>
        </pc:picChg>
        <pc:picChg chg="add mod">
          <ac:chgData name="Thomas Schultalbers" userId="cf6031ef3fbff9bf" providerId="LiveId" clId="{F0672D82-9AFD-4D73-9CAE-9679B102C61A}" dt="2025-06-03T10:20:38.270" v="1634" actId="1076"/>
          <ac:picMkLst>
            <pc:docMk/>
            <pc:sldMk cId="762497503" sldId="1082"/>
            <ac:picMk id="9" creationId="{A40A2500-03DF-73AC-0083-1918B9068EC0}"/>
          </ac:picMkLst>
        </pc:picChg>
      </pc:sldChg>
      <pc:sldChg chg="new">
        <pc:chgData name="Thomas Schultalbers" userId="cf6031ef3fbff9bf" providerId="LiveId" clId="{F0672D82-9AFD-4D73-9CAE-9679B102C61A}" dt="2025-06-03T10:29:23.307" v="1636" actId="680"/>
        <pc:sldMkLst>
          <pc:docMk/>
          <pc:sldMk cId="1211362588" sldId="1083"/>
        </pc:sldMkLst>
      </pc:sldChg>
    </pc:docChg>
  </pc:docChgLst>
</pc:chgInfo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4" Type="http://schemas.openxmlformats.org/officeDocument/2006/relationships/image" Target="../media/image14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4" Type="http://schemas.openxmlformats.org/officeDocument/2006/relationships/image" Target="../media/image1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B145485-8152-4BB3-A3A0-F325E9AF4BF5}" type="doc">
      <dgm:prSet loTypeId="urn:microsoft.com/office/officeart/2005/8/layout/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de-DE"/>
        </a:p>
      </dgm:t>
    </dgm:pt>
    <dgm:pt modelId="{452BC4CE-D976-43C2-B845-6E93FE0AB6B6}">
      <dgm:prSet phldrT="[Text]" custT="1"/>
      <dgm:spPr/>
      <dgm:t>
        <a:bodyPr/>
        <a:lstStyle/>
        <a:p>
          <a:r>
            <a:rPr lang="de-DE" sz="1800" b="1" dirty="0"/>
            <a:t>Lerngruppe</a:t>
          </a:r>
        </a:p>
      </dgm:t>
    </dgm:pt>
    <dgm:pt modelId="{F301631C-889B-4F2C-8181-6F59AA88ECD2}" type="parTrans" cxnId="{C84CFA8B-1EFD-4F16-911C-5ADECA3FB013}">
      <dgm:prSet/>
      <dgm:spPr/>
      <dgm:t>
        <a:bodyPr/>
        <a:lstStyle/>
        <a:p>
          <a:endParaRPr lang="de-DE"/>
        </a:p>
      </dgm:t>
    </dgm:pt>
    <dgm:pt modelId="{D37F5DFE-A766-44FF-98A3-E892E07AC5B4}" type="sibTrans" cxnId="{C84CFA8B-1EFD-4F16-911C-5ADECA3FB013}">
      <dgm:prSet/>
      <dgm:spPr/>
      <dgm:t>
        <a:bodyPr/>
        <a:lstStyle/>
        <a:p>
          <a:endParaRPr lang="de-DE"/>
        </a:p>
      </dgm:t>
    </dgm:pt>
    <dgm:pt modelId="{CFDC0ED3-7211-46E1-B513-084EDD97A482}">
      <dgm:prSet phldrT="[Text]" custT="1"/>
      <dgm:spPr/>
      <dgm:t>
        <a:bodyPr/>
        <a:lstStyle/>
        <a:p>
          <a:r>
            <a:rPr lang="de-DE" sz="1800" b="1" dirty="0"/>
            <a:t>Inhalte: </a:t>
          </a:r>
          <a:r>
            <a:rPr lang="de-DE" sz="1800" dirty="0"/>
            <a:t>Was sollen meine </a:t>
          </a:r>
          <a:r>
            <a:rPr lang="de-DE" sz="1800" dirty="0" err="1"/>
            <a:t>SuS</a:t>
          </a:r>
          <a:r>
            <a:rPr lang="de-DE" sz="1800" dirty="0"/>
            <a:t> lernen?</a:t>
          </a:r>
        </a:p>
      </dgm:t>
    </dgm:pt>
    <dgm:pt modelId="{14ED4969-34DC-4F1B-ABCE-A69D76DC1CF4}" type="parTrans" cxnId="{8CF01109-4BAC-4081-BDA5-B2B12ABBDC1B}">
      <dgm:prSet/>
      <dgm:spPr/>
      <dgm:t>
        <a:bodyPr/>
        <a:lstStyle/>
        <a:p>
          <a:endParaRPr lang="de-DE"/>
        </a:p>
      </dgm:t>
    </dgm:pt>
    <dgm:pt modelId="{451A0A31-97F9-4B5A-9484-14E5BB4C195F}" type="sibTrans" cxnId="{8CF01109-4BAC-4081-BDA5-B2B12ABBDC1B}">
      <dgm:prSet/>
      <dgm:spPr/>
      <dgm:t>
        <a:bodyPr/>
        <a:lstStyle/>
        <a:p>
          <a:endParaRPr lang="de-DE"/>
        </a:p>
      </dgm:t>
    </dgm:pt>
    <dgm:pt modelId="{A4C60DA7-BDB6-4F4A-AB37-059223FD05C4}">
      <dgm:prSet phldrT="[Text]" custT="1"/>
      <dgm:spPr/>
      <dgm:t>
        <a:bodyPr/>
        <a:lstStyle/>
        <a:p>
          <a:r>
            <a:rPr lang="de-DE" sz="1800" b="1" dirty="0"/>
            <a:t>Rahmenbedingungen: </a:t>
          </a:r>
          <a:r>
            <a:rPr lang="de-DE" sz="1800" dirty="0"/>
            <a:t>Räume, Zeit, etc.</a:t>
          </a:r>
        </a:p>
      </dgm:t>
    </dgm:pt>
    <dgm:pt modelId="{FA7BA2A0-AC1F-4271-B33A-BA33A40A4F2E}" type="parTrans" cxnId="{8C41ECE7-BAA6-4AB1-A23F-563335728BA2}">
      <dgm:prSet/>
      <dgm:spPr/>
      <dgm:t>
        <a:bodyPr/>
        <a:lstStyle/>
        <a:p>
          <a:endParaRPr lang="de-DE"/>
        </a:p>
      </dgm:t>
    </dgm:pt>
    <dgm:pt modelId="{C94CE068-8485-4F80-A6FE-91B058C9A369}" type="sibTrans" cxnId="{8C41ECE7-BAA6-4AB1-A23F-563335728BA2}">
      <dgm:prSet/>
      <dgm:spPr/>
      <dgm:t>
        <a:bodyPr/>
        <a:lstStyle/>
        <a:p>
          <a:endParaRPr lang="de-DE"/>
        </a:p>
      </dgm:t>
    </dgm:pt>
    <dgm:pt modelId="{4D40CF70-2770-4FB6-BCD1-5A8BDB629567}">
      <dgm:prSet phldrT="[Text]" custT="1"/>
      <dgm:spPr/>
      <dgm:t>
        <a:bodyPr/>
        <a:lstStyle/>
        <a:p>
          <a:r>
            <a:rPr lang="de-DE" sz="1800" b="1" dirty="0"/>
            <a:t>Funktion der Methode: </a:t>
          </a:r>
          <a:r>
            <a:rPr lang="de-DE" sz="1800" dirty="0"/>
            <a:t>Welche Kompetenz soll gefördert werden?</a:t>
          </a:r>
        </a:p>
      </dgm:t>
    </dgm:pt>
    <dgm:pt modelId="{73FC5D2B-4081-4A98-833A-BE9D64395B75}" type="parTrans" cxnId="{A09F89B5-59BD-4A40-8D29-2A955E5DCC7D}">
      <dgm:prSet/>
      <dgm:spPr/>
      <dgm:t>
        <a:bodyPr/>
        <a:lstStyle/>
        <a:p>
          <a:endParaRPr lang="de-DE"/>
        </a:p>
      </dgm:t>
    </dgm:pt>
    <dgm:pt modelId="{A7B2C217-280E-48B3-876D-1369035B39BB}" type="sibTrans" cxnId="{A09F89B5-59BD-4A40-8D29-2A955E5DCC7D}">
      <dgm:prSet/>
      <dgm:spPr/>
      <dgm:t>
        <a:bodyPr/>
        <a:lstStyle/>
        <a:p>
          <a:endParaRPr lang="de-DE"/>
        </a:p>
      </dgm:t>
    </dgm:pt>
    <dgm:pt modelId="{2350C254-CE75-4E43-8221-FA702C809C27}" type="pres">
      <dgm:prSet presAssocID="{9B145485-8152-4BB3-A3A0-F325E9AF4BF5}" presName="linear" presStyleCnt="0">
        <dgm:presLayoutVars>
          <dgm:dir/>
          <dgm:animLvl val="lvl"/>
          <dgm:resizeHandles val="exact"/>
        </dgm:presLayoutVars>
      </dgm:prSet>
      <dgm:spPr/>
    </dgm:pt>
    <dgm:pt modelId="{3A5AB376-908B-4D5A-A27D-F260A903CCD5}" type="pres">
      <dgm:prSet presAssocID="{452BC4CE-D976-43C2-B845-6E93FE0AB6B6}" presName="parentLin" presStyleCnt="0"/>
      <dgm:spPr/>
    </dgm:pt>
    <dgm:pt modelId="{63DD49C1-9AF6-41C1-96B1-527A35AD712A}" type="pres">
      <dgm:prSet presAssocID="{452BC4CE-D976-43C2-B845-6E93FE0AB6B6}" presName="parentLeftMargin" presStyleLbl="node1" presStyleIdx="0" presStyleCnt="4"/>
      <dgm:spPr/>
    </dgm:pt>
    <dgm:pt modelId="{715F9453-A431-43C3-8E48-560A9B0AF264}" type="pres">
      <dgm:prSet presAssocID="{452BC4CE-D976-43C2-B845-6E93FE0AB6B6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DD8C0F31-7F1B-49CA-B51C-43135032B700}" type="pres">
      <dgm:prSet presAssocID="{452BC4CE-D976-43C2-B845-6E93FE0AB6B6}" presName="negativeSpace" presStyleCnt="0"/>
      <dgm:spPr/>
    </dgm:pt>
    <dgm:pt modelId="{E82285B4-DFA9-4B7B-A6F0-07FB9D016F60}" type="pres">
      <dgm:prSet presAssocID="{452BC4CE-D976-43C2-B845-6E93FE0AB6B6}" presName="childText" presStyleLbl="conFgAcc1" presStyleIdx="0" presStyleCnt="4">
        <dgm:presLayoutVars>
          <dgm:bulletEnabled val="1"/>
        </dgm:presLayoutVars>
      </dgm:prSet>
      <dgm:spPr/>
    </dgm:pt>
    <dgm:pt modelId="{6B675505-0BF2-4A9B-BC17-7A78F9C43C4E}" type="pres">
      <dgm:prSet presAssocID="{D37F5DFE-A766-44FF-98A3-E892E07AC5B4}" presName="spaceBetweenRectangles" presStyleCnt="0"/>
      <dgm:spPr/>
    </dgm:pt>
    <dgm:pt modelId="{E54C9793-8943-46AD-8BD2-3268A4727683}" type="pres">
      <dgm:prSet presAssocID="{CFDC0ED3-7211-46E1-B513-084EDD97A482}" presName="parentLin" presStyleCnt="0"/>
      <dgm:spPr/>
    </dgm:pt>
    <dgm:pt modelId="{D6CE9C00-5B38-4244-BA97-85D90815E034}" type="pres">
      <dgm:prSet presAssocID="{CFDC0ED3-7211-46E1-B513-084EDD97A482}" presName="parentLeftMargin" presStyleLbl="node1" presStyleIdx="0" presStyleCnt="4"/>
      <dgm:spPr/>
    </dgm:pt>
    <dgm:pt modelId="{F0515306-9592-4AC9-AEDA-1456083A290A}" type="pres">
      <dgm:prSet presAssocID="{CFDC0ED3-7211-46E1-B513-084EDD97A482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88C857B9-B9AF-4EE0-8F2D-296F5AB3BBBC}" type="pres">
      <dgm:prSet presAssocID="{CFDC0ED3-7211-46E1-B513-084EDD97A482}" presName="negativeSpace" presStyleCnt="0"/>
      <dgm:spPr/>
    </dgm:pt>
    <dgm:pt modelId="{27A0E4C8-473A-48E3-AE0A-B72EFA8124C4}" type="pres">
      <dgm:prSet presAssocID="{CFDC0ED3-7211-46E1-B513-084EDD97A482}" presName="childText" presStyleLbl="conFgAcc1" presStyleIdx="1" presStyleCnt="4">
        <dgm:presLayoutVars>
          <dgm:bulletEnabled val="1"/>
        </dgm:presLayoutVars>
      </dgm:prSet>
      <dgm:spPr/>
    </dgm:pt>
    <dgm:pt modelId="{73CD4258-AE63-4E80-BC43-826728D25B81}" type="pres">
      <dgm:prSet presAssocID="{451A0A31-97F9-4B5A-9484-14E5BB4C195F}" presName="spaceBetweenRectangles" presStyleCnt="0"/>
      <dgm:spPr/>
    </dgm:pt>
    <dgm:pt modelId="{930B33E9-BD31-4A85-971B-65B4238AF57C}" type="pres">
      <dgm:prSet presAssocID="{A4C60DA7-BDB6-4F4A-AB37-059223FD05C4}" presName="parentLin" presStyleCnt="0"/>
      <dgm:spPr/>
    </dgm:pt>
    <dgm:pt modelId="{EA7F923D-BB09-4B8E-BEC2-6B5EDDB49DE7}" type="pres">
      <dgm:prSet presAssocID="{A4C60DA7-BDB6-4F4A-AB37-059223FD05C4}" presName="parentLeftMargin" presStyleLbl="node1" presStyleIdx="1" presStyleCnt="4"/>
      <dgm:spPr/>
    </dgm:pt>
    <dgm:pt modelId="{0D199A7C-8F50-45C0-8997-9B32EDF0B1DA}" type="pres">
      <dgm:prSet presAssocID="{A4C60DA7-BDB6-4F4A-AB37-059223FD05C4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3C884BFA-E02A-409D-97CE-56220B6F9489}" type="pres">
      <dgm:prSet presAssocID="{A4C60DA7-BDB6-4F4A-AB37-059223FD05C4}" presName="negativeSpace" presStyleCnt="0"/>
      <dgm:spPr/>
    </dgm:pt>
    <dgm:pt modelId="{EC342EAF-6DB7-4E2A-93E4-C7B849DF0725}" type="pres">
      <dgm:prSet presAssocID="{A4C60DA7-BDB6-4F4A-AB37-059223FD05C4}" presName="childText" presStyleLbl="conFgAcc1" presStyleIdx="2" presStyleCnt="4">
        <dgm:presLayoutVars>
          <dgm:bulletEnabled val="1"/>
        </dgm:presLayoutVars>
      </dgm:prSet>
      <dgm:spPr/>
    </dgm:pt>
    <dgm:pt modelId="{3D43A744-62A5-4CA0-9D09-6153EF7D8540}" type="pres">
      <dgm:prSet presAssocID="{C94CE068-8485-4F80-A6FE-91B058C9A369}" presName="spaceBetweenRectangles" presStyleCnt="0"/>
      <dgm:spPr/>
    </dgm:pt>
    <dgm:pt modelId="{533B6D0F-EA1A-4D89-9E68-5D99AA329182}" type="pres">
      <dgm:prSet presAssocID="{4D40CF70-2770-4FB6-BCD1-5A8BDB629567}" presName="parentLin" presStyleCnt="0"/>
      <dgm:spPr/>
    </dgm:pt>
    <dgm:pt modelId="{2C620ABA-2B2A-4A0F-920B-D503FA2EF85D}" type="pres">
      <dgm:prSet presAssocID="{4D40CF70-2770-4FB6-BCD1-5A8BDB629567}" presName="parentLeftMargin" presStyleLbl="node1" presStyleIdx="2" presStyleCnt="4"/>
      <dgm:spPr/>
    </dgm:pt>
    <dgm:pt modelId="{0C403B67-839B-4B5E-BA08-4029955646C9}" type="pres">
      <dgm:prSet presAssocID="{4D40CF70-2770-4FB6-BCD1-5A8BDB629567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0A22EEA4-CEAD-4F2F-A5DF-B97F3ACCB142}" type="pres">
      <dgm:prSet presAssocID="{4D40CF70-2770-4FB6-BCD1-5A8BDB629567}" presName="negativeSpace" presStyleCnt="0"/>
      <dgm:spPr/>
    </dgm:pt>
    <dgm:pt modelId="{4C5FC93C-F6D1-49C1-AC3A-AED722994C27}" type="pres">
      <dgm:prSet presAssocID="{4D40CF70-2770-4FB6-BCD1-5A8BDB629567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41461601-C85C-470E-8CB4-1D8AF27AF345}" type="presOf" srcId="{452BC4CE-D976-43C2-B845-6E93FE0AB6B6}" destId="{63DD49C1-9AF6-41C1-96B1-527A35AD712A}" srcOrd="0" destOrd="0" presId="urn:microsoft.com/office/officeart/2005/8/layout/list1"/>
    <dgm:cxn modelId="{8CF01109-4BAC-4081-BDA5-B2B12ABBDC1B}" srcId="{9B145485-8152-4BB3-A3A0-F325E9AF4BF5}" destId="{CFDC0ED3-7211-46E1-B513-084EDD97A482}" srcOrd="1" destOrd="0" parTransId="{14ED4969-34DC-4F1B-ABCE-A69D76DC1CF4}" sibTransId="{451A0A31-97F9-4B5A-9484-14E5BB4C195F}"/>
    <dgm:cxn modelId="{42A02164-6F51-4620-8918-FAEA3ED9C054}" type="presOf" srcId="{4D40CF70-2770-4FB6-BCD1-5A8BDB629567}" destId="{0C403B67-839B-4B5E-BA08-4029955646C9}" srcOrd="1" destOrd="0" presId="urn:microsoft.com/office/officeart/2005/8/layout/list1"/>
    <dgm:cxn modelId="{65BCB64C-566B-45E5-B0D9-7317892B7407}" type="presOf" srcId="{CFDC0ED3-7211-46E1-B513-084EDD97A482}" destId="{D6CE9C00-5B38-4244-BA97-85D90815E034}" srcOrd="0" destOrd="0" presId="urn:microsoft.com/office/officeart/2005/8/layout/list1"/>
    <dgm:cxn modelId="{B1699B50-35F9-46EA-9A86-C110106433DB}" type="presOf" srcId="{4D40CF70-2770-4FB6-BCD1-5A8BDB629567}" destId="{2C620ABA-2B2A-4A0F-920B-D503FA2EF85D}" srcOrd="0" destOrd="0" presId="urn:microsoft.com/office/officeart/2005/8/layout/list1"/>
    <dgm:cxn modelId="{C84CFA8B-1EFD-4F16-911C-5ADECA3FB013}" srcId="{9B145485-8152-4BB3-A3A0-F325E9AF4BF5}" destId="{452BC4CE-D976-43C2-B845-6E93FE0AB6B6}" srcOrd="0" destOrd="0" parTransId="{F301631C-889B-4F2C-8181-6F59AA88ECD2}" sibTransId="{D37F5DFE-A766-44FF-98A3-E892E07AC5B4}"/>
    <dgm:cxn modelId="{5FFC60B2-B5DA-4EB1-B167-6DD482261691}" type="presOf" srcId="{9B145485-8152-4BB3-A3A0-F325E9AF4BF5}" destId="{2350C254-CE75-4E43-8221-FA702C809C27}" srcOrd="0" destOrd="0" presId="urn:microsoft.com/office/officeart/2005/8/layout/list1"/>
    <dgm:cxn modelId="{BACAF1B2-F229-4A3C-973E-343E9ED72A1C}" type="presOf" srcId="{CFDC0ED3-7211-46E1-B513-084EDD97A482}" destId="{F0515306-9592-4AC9-AEDA-1456083A290A}" srcOrd="1" destOrd="0" presId="urn:microsoft.com/office/officeart/2005/8/layout/list1"/>
    <dgm:cxn modelId="{A09F89B5-59BD-4A40-8D29-2A955E5DCC7D}" srcId="{9B145485-8152-4BB3-A3A0-F325E9AF4BF5}" destId="{4D40CF70-2770-4FB6-BCD1-5A8BDB629567}" srcOrd="3" destOrd="0" parTransId="{73FC5D2B-4081-4A98-833A-BE9D64395B75}" sibTransId="{A7B2C217-280E-48B3-876D-1369035B39BB}"/>
    <dgm:cxn modelId="{9DABD5C9-E495-4E81-AEA2-78078D4E78C5}" type="presOf" srcId="{452BC4CE-D976-43C2-B845-6E93FE0AB6B6}" destId="{715F9453-A431-43C3-8E48-560A9B0AF264}" srcOrd="1" destOrd="0" presId="urn:microsoft.com/office/officeart/2005/8/layout/list1"/>
    <dgm:cxn modelId="{39AB4BDC-88A7-4632-80E0-033064C4629B}" type="presOf" srcId="{A4C60DA7-BDB6-4F4A-AB37-059223FD05C4}" destId="{0D199A7C-8F50-45C0-8997-9B32EDF0B1DA}" srcOrd="1" destOrd="0" presId="urn:microsoft.com/office/officeart/2005/8/layout/list1"/>
    <dgm:cxn modelId="{26669DDF-96EC-4472-89B9-AC6A0B254BF3}" type="presOf" srcId="{A4C60DA7-BDB6-4F4A-AB37-059223FD05C4}" destId="{EA7F923D-BB09-4B8E-BEC2-6B5EDDB49DE7}" srcOrd="0" destOrd="0" presId="urn:microsoft.com/office/officeart/2005/8/layout/list1"/>
    <dgm:cxn modelId="{8C41ECE7-BAA6-4AB1-A23F-563335728BA2}" srcId="{9B145485-8152-4BB3-A3A0-F325E9AF4BF5}" destId="{A4C60DA7-BDB6-4F4A-AB37-059223FD05C4}" srcOrd="2" destOrd="0" parTransId="{FA7BA2A0-AC1F-4271-B33A-BA33A40A4F2E}" sibTransId="{C94CE068-8485-4F80-A6FE-91B058C9A369}"/>
    <dgm:cxn modelId="{4EAE8898-1F56-41C3-BF18-6F695E819333}" type="presParOf" srcId="{2350C254-CE75-4E43-8221-FA702C809C27}" destId="{3A5AB376-908B-4D5A-A27D-F260A903CCD5}" srcOrd="0" destOrd="0" presId="urn:microsoft.com/office/officeart/2005/8/layout/list1"/>
    <dgm:cxn modelId="{550B9CD5-7C5D-42CB-BEC2-04B2D33CEC66}" type="presParOf" srcId="{3A5AB376-908B-4D5A-A27D-F260A903CCD5}" destId="{63DD49C1-9AF6-41C1-96B1-527A35AD712A}" srcOrd="0" destOrd="0" presId="urn:microsoft.com/office/officeart/2005/8/layout/list1"/>
    <dgm:cxn modelId="{F2C476BD-CE4B-409A-A584-2195239B1EE2}" type="presParOf" srcId="{3A5AB376-908B-4D5A-A27D-F260A903CCD5}" destId="{715F9453-A431-43C3-8E48-560A9B0AF264}" srcOrd="1" destOrd="0" presId="urn:microsoft.com/office/officeart/2005/8/layout/list1"/>
    <dgm:cxn modelId="{4BEECC02-8275-4BDC-AE66-0D1E4FAC8DD6}" type="presParOf" srcId="{2350C254-CE75-4E43-8221-FA702C809C27}" destId="{DD8C0F31-7F1B-49CA-B51C-43135032B700}" srcOrd="1" destOrd="0" presId="urn:microsoft.com/office/officeart/2005/8/layout/list1"/>
    <dgm:cxn modelId="{E1B5F5D5-1CF5-4E02-8F93-65E8F71B3DEA}" type="presParOf" srcId="{2350C254-CE75-4E43-8221-FA702C809C27}" destId="{E82285B4-DFA9-4B7B-A6F0-07FB9D016F60}" srcOrd="2" destOrd="0" presId="urn:microsoft.com/office/officeart/2005/8/layout/list1"/>
    <dgm:cxn modelId="{D55C0E3B-0AB5-44B3-B08E-34D6080E25A3}" type="presParOf" srcId="{2350C254-CE75-4E43-8221-FA702C809C27}" destId="{6B675505-0BF2-4A9B-BC17-7A78F9C43C4E}" srcOrd="3" destOrd="0" presId="urn:microsoft.com/office/officeart/2005/8/layout/list1"/>
    <dgm:cxn modelId="{AD21F2E9-F3D4-4875-B8F2-79471C493144}" type="presParOf" srcId="{2350C254-CE75-4E43-8221-FA702C809C27}" destId="{E54C9793-8943-46AD-8BD2-3268A4727683}" srcOrd="4" destOrd="0" presId="urn:microsoft.com/office/officeart/2005/8/layout/list1"/>
    <dgm:cxn modelId="{5A3CF5CB-5EE4-4BEE-913D-CC4E7F1F6624}" type="presParOf" srcId="{E54C9793-8943-46AD-8BD2-3268A4727683}" destId="{D6CE9C00-5B38-4244-BA97-85D90815E034}" srcOrd="0" destOrd="0" presId="urn:microsoft.com/office/officeart/2005/8/layout/list1"/>
    <dgm:cxn modelId="{34BF5BCB-2E8B-4B77-A54E-B950B043571C}" type="presParOf" srcId="{E54C9793-8943-46AD-8BD2-3268A4727683}" destId="{F0515306-9592-4AC9-AEDA-1456083A290A}" srcOrd="1" destOrd="0" presId="urn:microsoft.com/office/officeart/2005/8/layout/list1"/>
    <dgm:cxn modelId="{21E05ED8-66EB-4EA6-8D99-5CBF8214D204}" type="presParOf" srcId="{2350C254-CE75-4E43-8221-FA702C809C27}" destId="{88C857B9-B9AF-4EE0-8F2D-296F5AB3BBBC}" srcOrd="5" destOrd="0" presId="urn:microsoft.com/office/officeart/2005/8/layout/list1"/>
    <dgm:cxn modelId="{3BD4D488-4B66-4E3E-B310-A23A1FAEF050}" type="presParOf" srcId="{2350C254-CE75-4E43-8221-FA702C809C27}" destId="{27A0E4C8-473A-48E3-AE0A-B72EFA8124C4}" srcOrd="6" destOrd="0" presId="urn:microsoft.com/office/officeart/2005/8/layout/list1"/>
    <dgm:cxn modelId="{EFFD0399-1830-4D33-93FE-700ED9C0D4DC}" type="presParOf" srcId="{2350C254-CE75-4E43-8221-FA702C809C27}" destId="{73CD4258-AE63-4E80-BC43-826728D25B81}" srcOrd="7" destOrd="0" presId="urn:microsoft.com/office/officeart/2005/8/layout/list1"/>
    <dgm:cxn modelId="{A5B0291A-3EC2-4ADB-A800-6A70611D840F}" type="presParOf" srcId="{2350C254-CE75-4E43-8221-FA702C809C27}" destId="{930B33E9-BD31-4A85-971B-65B4238AF57C}" srcOrd="8" destOrd="0" presId="urn:microsoft.com/office/officeart/2005/8/layout/list1"/>
    <dgm:cxn modelId="{E23EA98A-C53A-4DA3-AEB4-7B7E290829E7}" type="presParOf" srcId="{930B33E9-BD31-4A85-971B-65B4238AF57C}" destId="{EA7F923D-BB09-4B8E-BEC2-6B5EDDB49DE7}" srcOrd="0" destOrd="0" presId="urn:microsoft.com/office/officeart/2005/8/layout/list1"/>
    <dgm:cxn modelId="{B9148D90-0D3C-4506-B5EC-29B919F583E7}" type="presParOf" srcId="{930B33E9-BD31-4A85-971B-65B4238AF57C}" destId="{0D199A7C-8F50-45C0-8997-9B32EDF0B1DA}" srcOrd="1" destOrd="0" presId="urn:microsoft.com/office/officeart/2005/8/layout/list1"/>
    <dgm:cxn modelId="{29025B36-A58D-4242-84FA-85816109460A}" type="presParOf" srcId="{2350C254-CE75-4E43-8221-FA702C809C27}" destId="{3C884BFA-E02A-409D-97CE-56220B6F9489}" srcOrd="9" destOrd="0" presId="urn:microsoft.com/office/officeart/2005/8/layout/list1"/>
    <dgm:cxn modelId="{92033389-AA14-4BFB-99C3-6513038E21DB}" type="presParOf" srcId="{2350C254-CE75-4E43-8221-FA702C809C27}" destId="{EC342EAF-6DB7-4E2A-93E4-C7B849DF0725}" srcOrd="10" destOrd="0" presId="urn:microsoft.com/office/officeart/2005/8/layout/list1"/>
    <dgm:cxn modelId="{C50B90BB-1DDA-4FFD-9B0A-83C1E299B6FF}" type="presParOf" srcId="{2350C254-CE75-4E43-8221-FA702C809C27}" destId="{3D43A744-62A5-4CA0-9D09-6153EF7D8540}" srcOrd="11" destOrd="0" presId="urn:microsoft.com/office/officeart/2005/8/layout/list1"/>
    <dgm:cxn modelId="{27A81CF0-B9A5-4E1F-93ED-1DA60F485B38}" type="presParOf" srcId="{2350C254-CE75-4E43-8221-FA702C809C27}" destId="{533B6D0F-EA1A-4D89-9E68-5D99AA329182}" srcOrd="12" destOrd="0" presId="urn:microsoft.com/office/officeart/2005/8/layout/list1"/>
    <dgm:cxn modelId="{564D9820-EC47-4B9B-8213-FE4308FF884C}" type="presParOf" srcId="{533B6D0F-EA1A-4D89-9E68-5D99AA329182}" destId="{2C620ABA-2B2A-4A0F-920B-D503FA2EF85D}" srcOrd="0" destOrd="0" presId="urn:microsoft.com/office/officeart/2005/8/layout/list1"/>
    <dgm:cxn modelId="{608776C1-F071-4657-B089-E98BF524D190}" type="presParOf" srcId="{533B6D0F-EA1A-4D89-9E68-5D99AA329182}" destId="{0C403B67-839B-4B5E-BA08-4029955646C9}" srcOrd="1" destOrd="0" presId="urn:microsoft.com/office/officeart/2005/8/layout/list1"/>
    <dgm:cxn modelId="{16A119CC-C566-4741-8F75-3E895D912717}" type="presParOf" srcId="{2350C254-CE75-4E43-8221-FA702C809C27}" destId="{0A22EEA4-CEAD-4F2F-A5DF-B97F3ACCB142}" srcOrd="13" destOrd="0" presId="urn:microsoft.com/office/officeart/2005/8/layout/list1"/>
    <dgm:cxn modelId="{47D15F19-8549-4E35-8E9A-AB9BFF2EAE7B}" type="presParOf" srcId="{2350C254-CE75-4E43-8221-FA702C809C27}" destId="{4C5FC93C-F6D1-49C1-AC3A-AED722994C27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B145485-8152-4BB3-A3A0-F325E9AF4BF5}" type="doc">
      <dgm:prSet loTypeId="urn:microsoft.com/office/officeart/2005/8/layout/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de-DE"/>
        </a:p>
      </dgm:t>
    </dgm:pt>
    <dgm:pt modelId="{452BC4CE-D976-43C2-B845-6E93FE0AB6B6}">
      <dgm:prSet phldrT="[Text]" custT="1"/>
      <dgm:spPr/>
      <dgm:t>
        <a:bodyPr/>
        <a:lstStyle/>
        <a:p>
          <a:r>
            <a:rPr lang="de-DE" sz="1800" b="1" dirty="0"/>
            <a:t>Lerngruppe</a:t>
          </a:r>
        </a:p>
      </dgm:t>
    </dgm:pt>
    <dgm:pt modelId="{F301631C-889B-4F2C-8181-6F59AA88ECD2}" type="parTrans" cxnId="{C84CFA8B-1EFD-4F16-911C-5ADECA3FB013}">
      <dgm:prSet/>
      <dgm:spPr/>
      <dgm:t>
        <a:bodyPr/>
        <a:lstStyle/>
        <a:p>
          <a:endParaRPr lang="de-DE"/>
        </a:p>
      </dgm:t>
    </dgm:pt>
    <dgm:pt modelId="{D37F5DFE-A766-44FF-98A3-E892E07AC5B4}" type="sibTrans" cxnId="{C84CFA8B-1EFD-4F16-911C-5ADECA3FB013}">
      <dgm:prSet/>
      <dgm:spPr/>
      <dgm:t>
        <a:bodyPr/>
        <a:lstStyle/>
        <a:p>
          <a:endParaRPr lang="de-DE"/>
        </a:p>
      </dgm:t>
    </dgm:pt>
    <dgm:pt modelId="{CFDC0ED3-7211-46E1-B513-084EDD97A482}">
      <dgm:prSet phldrT="[Text]" custT="1"/>
      <dgm:spPr/>
      <dgm:t>
        <a:bodyPr/>
        <a:lstStyle/>
        <a:p>
          <a:r>
            <a:rPr lang="de-DE" sz="1800" b="1" dirty="0"/>
            <a:t>Inhalte: </a:t>
          </a:r>
          <a:r>
            <a:rPr lang="de-DE" sz="1800" dirty="0"/>
            <a:t>Was sollen meine </a:t>
          </a:r>
          <a:r>
            <a:rPr lang="de-DE" sz="1800" dirty="0" err="1"/>
            <a:t>SuS</a:t>
          </a:r>
          <a:r>
            <a:rPr lang="de-DE" sz="1800" dirty="0"/>
            <a:t> lernen?</a:t>
          </a:r>
        </a:p>
      </dgm:t>
    </dgm:pt>
    <dgm:pt modelId="{14ED4969-34DC-4F1B-ABCE-A69D76DC1CF4}" type="parTrans" cxnId="{8CF01109-4BAC-4081-BDA5-B2B12ABBDC1B}">
      <dgm:prSet/>
      <dgm:spPr/>
      <dgm:t>
        <a:bodyPr/>
        <a:lstStyle/>
        <a:p>
          <a:endParaRPr lang="de-DE"/>
        </a:p>
      </dgm:t>
    </dgm:pt>
    <dgm:pt modelId="{451A0A31-97F9-4B5A-9484-14E5BB4C195F}" type="sibTrans" cxnId="{8CF01109-4BAC-4081-BDA5-B2B12ABBDC1B}">
      <dgm:prSet/>
      <dgm:spPr/>
      <dgm:t>
        <a:bodyPr/>
        <a:lstStyle/>
        <a:p>
          <a:endParaRPr lang="de-DE"/>
        </a:p>
      </dgm:t>
    </dgm:pt>
    <dgm:pt modelId="{A4C60DA7-BDB6-4F4A-AB37-059223FD05C4}">
      <dgm:prSet phldrT="[Text]" custT="1"/>
      <dgm:spPr/>
      <dgm:t>
        <a:bodyPr/>
        <a:lstStyle/>
        <a:p>
          <a:r>
            <a:rPr lang="de-DE" sz="1800" b="1" dirty="0"/>
            <a:t>Rahmenbedingungen: </a:t>
          </a:r>
          <a:r>
            <a:rPr lang="de-DE" sz="1800" dirty="0"/>
            <a:t>Räume, Zeit, etc.</a:t>
          </a:r>
        </a:p>
      </dgm:t>
    </dgm:pt>
    <dgm:pt modelId="{FA7BA2A0-AC1F-4271-B33A-BA33A40A4F2E}" type="parTrans" cxnId="{8C41ECE7-BAA6-4AB1-A23F-563335728BA2}">
      <dgm:prSet/>
      <dgm:spPr/>
      <dgm:t>
        <a:bodyPr/>
        <a:lstStyle/>
        <a:p>
          <a:endParaRPr lang="de-DE"/>
        </a:p>
      </dgm:t>
    </dgm:pt>
    <dgm:pt modelId="{C94CE068-8485-4F80-A6FE-91B058C9A369}" type="sibTrans" cxnId="{8C41ECE7-BAA6-4AB1-A23F-563335728BA2}">
      <dgm:prSet/>
      <dgm:spPr/>
      <dgm:t>
        <a:bodyPr/>
        <a:lstStyle/>
        <a:p>
          <a:endParaRPr lang="de-DE"/>
        </a:p>
      </dgm:t>
    </dgm:pt>
    <dgm:pt modelId="{4D40CF70-2770-4FB6-BCD1-5A8BDB629567}">
      <dgm:prSet phldrT="[Text]" custT="1"/>
      <dgm:spPr/>
      <dgm:t>
        <a:bodyPr/>
        <a:lstStyle/>
        <a:p>
          <a:r>
            <a:rPr lang="de-DE" sz="1800" b="1" dirty="0"/>
            <a:t>Funktion der Methode: </a:t>
          </a:r>
          <a:r>
            <a:rPr lang="de-DE" sz="1800" dirty="0"/>
            <a:t>Welche Kompetenz soll gefördert werden?</a:t>
          </a:r>
        </a:p>
      </dgm:t>
    </dgm:pt>
    <dgm:pt modelId="{73FC5D2B-4081-4A98-833A-BE9D64395B75}" type="parTrans" cxnId="{A09F89B5-59BD-4A40-8D29-2A955E5DCC7D}">
      <dgm:prSet/>
      <dgm:spPr/>
      <dgm:t>
        <a:bodyPr/>
        <a:lstStyle/>
        <a:p>
          <a:endParaRPr lang="de-DE"/>
        </a:p>
      </dgm:t>
    </dgm:pt>
    <dgm:pt modelId="{A7B2C217-280E-48B3-876D-1369035B39BB}" type="sibTrans" cxnId="{A09F89B5-59BD-4A40-8D29-2A955E5DCC7D}">
      <dgm:prSet/>
      <dgm:spPr/>
      <dgm:t>
        <a:bodyPr/>
        <a:lstStyle/>
        <a:p>
          <a:endParaRPr lang="de-DE"/>
        </a:p>
      </dgm:t>
    </dgm:pt>
    <dgm:pt modelId="{2350C254-CE75-4E43-8221-FA702C809C27}" type="pres">
      <dgm:prSet presAssocID="{9B145485-8152-4BB3-A3A0-F325E9AF4BF5}" presName="linear" presStyleCnt="0">
        <dgm:presLayoutVars>
          <dgm:dir/>
          <dgm:animLvl val="lvl"/>
          <dgm:resizeHandles val="exact"/>
        </dgm:presLayoutVars>
      </dgm:prSet>
      <dgm:spPr/>
    </dgm:pt>
    <dgm:pt modelId="{3A5AB376-908B-4D5A-A27D-F260A903CCD5}" type="pres">
      <dgm:prSet presAssocID="{452BC4CE-D976-43C2-B845-6E93FE0AB6B6}" presName="parentLin" presStyleCnt="0"/>
      <dgm:spPr/>
    </dgm:pt>
    <dgm:pt modelId="{63DD49C1-9AF6-41C1-96B1-527A35AD712A}" type="pres">
      <dgm:prSet presAssocID="{452BC4CE-D976-43C2-B845-6E93FE0AB6B6}" presName="parentLeftMargin" presStyleLbl="node1" presStyleIdx="0" presStyleCnt="4"/>
      <dgm:spPr/>
    </dgm:pt>
    <dgm:pt modelId="{715F9453-A431-43C3-8E48-560A9B0AF264}" type="pres">
      <dgm:prSet presAssocID="{452BC4CE-D976-43C2-B845-6E93FE0AB6B6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DD8C0F31-7F1B-49CA-B51C-43135032B700}" type="pres">
      <dgm:prSet presAssocID="{452BC4CE-D976-43C2-B845-6E93FE0AB6B6}" presName="negativeSpace" presStyleCnt="0"/>
      <dgm:spPr/>
    </dgm:pt>
    <dgm:pt modelId="{E82285B4-DFA9-4B7B-A6F0-07FB9D016F60}" type="pres">
      <dgm:prSet presAssocID="{452BC4CE-D976-43C2-B845-6E93FE0AB6B6}" presName="childText" presStyleLbl="conFgAcc1" presStyleIdx="0" presStyleCnt="4">
        <dgm:presLayoutVars>
          <dgm:bulletEnabled val="1"/>
        </dgm:presLayoutVars>
      </dgm:prSet>
      <dgm:spPr/>
    </dgm:pt>
    <dgm:pt modelId="{6B675505-0BF2-4A9B-BC17-7A78F9C43C4E}" type="pres">
      <dgm:prSet presAssocID="{D37F5DFE-A766-44FF-98A3-E892E07AC5B4}" presName="spaceBetweenRectangles" presStyleCnt="0"/>
      <dgm:spPr/>
    </dgm:pt>
    <dgm:pt modelId="{E54C9793-8943-46AD-8BD2-3268A4727683}" type="pres">
      <dgm:prSet presAssocID="{CFDC0ED3-7211-46E1-B513-084EDD97A482}" presName="parentLin" presStyleCnt="0"/>
      <dgm:spPr/>
    </dgm:pt>
    <dgm:pt modelId="{D6CE9C00-5B38-4244-BA97-85D90815E034}" type="pres">
      <dgm:prSet presAssocID="{CFDC0ED3-7211-46E1-B513-084EDD97A482}" presName="parentLeftMargin" presStyleLbl="node1" presStyleIdx="0" presStyleCnt="4"/>
      <dgm:spPr/>
    </dgm:pt>
    <dgm:pt modelId="{F0515306-9592-4AC9-AEDA-1456083A290A}" type="pres">
      <dgm:prSet presAssocID="{CFDC0ED3-7211-46E1-B513-084EDD97A482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88C857B9-B9AF-4EE0-8F2D-296F5AB3BBBC}" type="pres">
      <dgm:prSet presAssocID="{CFDC0ED3-7211-46E1-B513-084EDD97A482}" presName="negativeSpace" presStyleCnt="0"/>
      <dgm:spPr/>
    </dgm:pt>
    <dgm:pt modelId="{27A0E4C8-473A-48E3-AE0A-B72EFA8124C4}" type="pres">
      <dgm:prSet presAssocID="{CFDC0ED3-7211-46E1-B513-084EDD97A482}" presName="childText" presStyleLbl="conFgAcc1" presStyleIdx="1" presStyleCnt="4">
        <dgm:presLayoutVars>
          <dgm:bulletEnabled val="1"/>
        </dgm:presLayoutVars>
      </dgm:prSet>
      <dgm:spPr/>
    </dgm:pt>
    <dgm:pt modelId="{73CD4258-AE63-4E80-BC43-826728D25B81}" type="pres">
      <dgm:prSet presAssocID="{451A0A31-97F9-4B5A-9484-14E5BB4C195F}" presName="spaceBetweenRectangles" presStyleCnt="0"/>
      <dgm:spPr/>
    </dgm:pt>
    <dgm:pt modelId="{930B33E9-BD31-4A85-971B-65B4238AF57C}" type="pres">
      <dgm:prSet presAssocID="{A4C60DA7-BDB6-4F4A-AB37-059223FD05C4}" presName="parentLin" presStyleCnt="0"/>
      <dgm:spPr/>
    </dgm:pt>
    <dgm:pt modelId="{EA7F923D-BB09-4B8E-BEC2-6B5EDDB49DE7}" type="pres">
      <dgm:prSet presAssocID="{A4C60DA7-BDB6-4F4A-AB37-059223FD05C4}" presName="parentLeftMargin" presStyleLbl="node1" presStyleIdx="1" presStyleCnt="4"/>
      <dgm:spPr/>
    </dgm:pt>
    <dgm:pt modelId="{0D199A7C-8F50-45C0-8997-9B32EDF0B1DA}" type="pres">
      <dgm:prSet presAssocID="{A4C60DA7-BDB6-4F4A-AB37-059223FD05C4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3C884BFA-E02A-409D-97CE-56220B6F9489}" type="pres">
      <dgm:prSet presAssocID="{A4C60DA7-BDB6-4F4A-AB37-059223FD05C4}" presName="negativeSpace" presStyleCnt="0"/>
      <dgm:spPr/>
    </dgm:pt>
    <dgm:pt modelId="{EC342EAF-6DB7-4E2A-93E4-C7B849DF0725}" type="pres">
      <dgm:prSet presAssocID="{A4C60DA7-BDB6-4F4A-AB37-059223FD05C4}" presName="childText" presStyleLbl="conFgAcc1" presStyleIdx="2" presStyleCnt="4">
        <dgm:presLayoutVars>
          <dgm:bulletEnabled val="1"/>
        </dgm:presLayoutVars>
      </dgm:prSet>
      <dgm:spPr/>
    </dgm:pt>
    <dgm:pt modelId="{3D43A744-62A5-4CA0-9D09-6153EF7D8540}" type="pres">
      <dgm:prSet presAssocID="{C94CE068-8485-4F80-A6FE-91B058C9A369}" presName="spaceBetweenRectangles" presStyleCnt="0"/>
      <dgm:spPr/>
    </dgm:pt>
    <dgm:pt modelId="{533B6D0F-EA1A-4D89-9E68-5D99AA329182}" type="pres">
      <dgm:prSet presAssocID="{4D40CF70-2770-4FB6-BCD1-5A8BDB629567}" presName="parentLin" presStyleCnt="0"/>
      <dgm:spPr/>
    </dgm:pt>
    <dgm:pt modelId="{2C620ABA-2B2A-4A0F-920B-D503FA2EF85D}" type="pres">
      <dgm:prSet presAssocID="{4D40CF70-2770-4FB6-BCD1-5A8BDB629567}" presName="parentLeftMargin" presStyleLbl="node1" presStyleIdx="2" presStyleCnt="4"/>
      <dgm:spPr/>
    </dgm:pt>
    <dgm:pt modelId="{0C403B67-839B-4B5E-BA08-4029955646C9}" type="pres">
      <dgm:prSet presAssocID="{4D40CF70-2770-4FB6-BCD1-5A8BDB629567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0A22EEA4-CEAD-4F2F-A5DF-B97F3ACCB142}" type="pres">
      <dgm:prSet presAssocID="{4D40CF70-2770-4FB6-BCD1-5A8BDB629567}" presName="negativeSpace" presStyleCnt="0"/>
      <dgm:spPr/>
    </dgm:pt>
    <dgm:pt modelId="{4C5FC93C-F6D1-49C1-AC3A-AED722994C27}" type="pres">
      <dgm:prSet presAssocID="{4D40CF70-2770-4FB6-BCD1-5A8BDB629567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41461601-C85C-470E-8CB4-1D8AF27AF345}" type="presOf" srcId="{452BC4CE-D976-43C2-B845-6E93FE0AB6B6}" destId="{63DD49C1-9AF6-41C1-96B1-527A35AD712A}" srcOrd="0" destOrd="0" presId="urn:microsoft.com/office/officeart/2005/8/layout/list1"/>
    <dgm:cxn modelId="{8CF01109-4BAC-4081-BDA5-B2B12ABBDC1B}" srcId="{9B145485-8152-4BB3-A3A0-F325E9AF4BF5}" destId="{CFDC0ED3-7211-46E1-B513-084EDD97A482}" srcOrd="1" destOrd="0" parTransId="{14ED4969-34DC-4F1B-ABCE-A69D76DC1CF4}" sibTransId="{451A0A31-97F9-4B5A-9484-14E5BB4C195F}"/>
    <dgm:cxn modelId="{42A02164-6F51-4620-8918-FAEA3ED9C054}" type="presOf" srcId="{4D40CF70-2770-4FB6-BCD1-5A8BDB629567}" destId="{0C403B67-839B-4B5E-BA08-4029955646C9}" srcOrd="1" destOrd="0" presId="urn:microsoft.com/office/officeart/2005/8/layout/list1"/>
    <dgm:cxn modelId="{65BCB64C-566B-45E5-B0D9-7317892B7407}" type="presOf" srcId="{CFDC0ED3-7211-46E1-B513-084EDD97A482}" destId="{D6CE9C00-5B38-4244-BA97-85D90815E034}" srcOrd="0" destOrd="0" presId="urn:microsoft.com/office/officeart/2005/8/layout/list1"/>
    <dgm:cxn modelId="{B1699B50-35F9-46EA-9A86-C110106433DB}" type="presOf" srcId="{4D40CF70-2770-4FB6-BCD1-5A8BDB629567}" destId="{2C620ABA-2B2A-4A0F-920B-D503FA2EF85D}" srcOrd="0" destOrd="0" presId="urn:microsoft.com/office/officeart/2005/8/layout/list1"/>
    <dgm:cxn modelId="{C84CFA8B-1EFD-4F16-911C-5ADECA3FB013}" srcId="{9B145485-8152-4BB3-A3A0-F325E9AF4BF5}" destId="{452BC4CE-D976-43C2-B845-6E93FE0AB6B6}" srcOrd="0" destOrd="0" parTransId="{F301631C-889B-4F2C-8181-6F59AA88ECD2}" sibTransId="{D37F5DFE-A766-44FF-98A3-E892E07AC5B4}"/>
    <dgm:cxn modelId="{5FFC60B2-B5DA-4EB1-B167-6DD482261691}" type="presOf" srcId="{9B145485-8152-4BB3-A3A0-F325E9AF4BF5}" destId="{2350C254-CE75-4E43-8221-FA702C809C27}" srcOrd="0" destOrd="0" presId="urn:microsoft.com/office/officeart/2005/8/layout/list1"/>
    <dgm:cxn modelId="{BACAF1B2-F229-4A3C-973E-343E9ED72A1C}" type="presOf" srcId="{CFDC0ED3-7211-46E1-B513-084EDD97A482}" destId="{F0515306-9592-4AC9-AEDA-1456083A290A}" srcOrd="1" destOrd="0" presId="urn:microsoft.com/office/officeart/2005/8/layout/list1"/>
    <dgm:cxn modelId="{A09F89B5-59BD-4A40-8D29-2A955E5DCC7D}" srcId="{9B145485-8152-4BB3-A3A0-F325E9AF4BF5}" destId="{4D40CF70-2770-4FB6-BCD1-5A8BDB629567}" srcOrd="3" destOrd="0" parTransId="{73FC5D2B-4081-4A98-833A-BE9D64395B75}" sibTransId="{A7B2C217-280E-48B3-876D-1369035B39BB}"/>
    <dgm:cxn modelId="{9DABD5C9-E495-4E81-AEA2-78078D4E78C5}" type="presOf" srcId="{452BC4CE-D976-43C2-B845-6E93FE0AB6B6}" destId="{715F9453-A431-43C3-8E48-560A9B0AF264}" srcOrd="1" destOrd="0" presId="urn:microsoft.com/office/officeart/2005/8/layout/list1"/>
    <dgm:cxn modelId="{39AB4BDC-88A7-4632-80E0-033064C4629B}" type="presOf" srcId="{A4C60DA7-BDB6-4F4A-AB37-059223FD05C4}" destId="{0D199A7C-8F50-45C0-8997-9B32EDF0B1DA}" srcOrd="1" destOrd="0" presId="urn:microsoft.com/office/officeart/2005/8/layout/list1"/>
    <dgm:cxn modelId="{26669DDF-96EC-4472-89B9-AC6A0B254BF3}" type="presOf" srcId="{A4C60DA7-BDB6-4F4A-AB37-059223FD05C4}" destId="{EA7F923D-BB09-4B8E-BEC2-6B5EDDB49DE7}" srcOrd="0" destOrd="0" presId="urn:microsoft.com/office/officeart/2005/8/layout/list1"/>
    <dgm:cxn modelId="{8C41ECE7-BAA6-4AB1-A23F-563335728BA2}" srcId="{9B145485-8152-4BB3-A3A0-F325E9AF4BF5}" destId="{A4C60DA7-BDB6-4F4A-AB37-059223FD05C4}" srcOrd="2" destOrd="0" parTransId="{FA7BA2A0-AC1F-4271-B33A-BA33A40A4F2E}" sibTransId="{C94CE068-8485-4F80-A6FE-91B058C9A369}"/>
    <dgm:cxn modelId="{4EAE8898-1F56-41C3-BF18-6F695E819333}" type="presParOf" srcId="{2350C254-CE75-4E43-8221-FA702C809C27}" destId="{3A5AB376-908B-4D5A-A27D-F260A903CCD5}" srcOrd="0" destOrd="0" presId="urn:microsoft.com/office/officeart/2005/8/layout/list1"/>
    <dgm:cxn modelId="{550B9CD5-7C5D-42CB-BEC2-04B2D33CEC66}" type="presParOf" srcId="{3A5AB376-908B-4D5A-A27D-F260A903CCD5}" destId="{63DD49C1-9AF6-41C1-96B1-527A35AD712A}" srcOrd="0" destOrd="0" presId="urn:microsoft.com/office/officeart/2005/8/layout/list1"/>
    <dgm:cxn modelId="{F2C476BD-CE4B-409A-A584-2195239B1EE2}" type="presParOf" srcId="{3A5AB376-908B-4D5A-A27D-F260A903CCD5}" destId="{715F9453-A431-43C3-8E48-560A9B0AF264}" srcOrd="1" destOrd="0" presId="urn:microsoft.com/office/officeart/2005/8/layout/list1"/>
    <dgm:cxn modelId="{4BEECC02-8275-4BDC-AE66-0D1E4FAC8DD6}" type="presParOf" srcId="{2350C254-CE75-4E43-8221-FA702C809C27}" destId="{DD8C0F31-7F1B-49CA-B51C-43135032B700}" srcOrd="1" destOrd="0" presId="urn:microsoft.com/office/officeart/2005/8/layout/list1"/>
    <dgm:cxn modelId="{E1B5F5D5-1CF5-4E02-8F93-65E8F71B3DEA}" type="presParOf" srcId="{2350C254-CE75-4E43-8221-FA702C809C27}" destId="{E82285B4-DFA9-4B7B-A6F0-07FB9D016F60}" srcOrd="2" destOrd="0" presId="urn:microsoft.com/office/officeart/2005/8/layout/list1"/>
    <dgm:cxn modelId="{D55C0E3B-0AB5-44B3-B08E-34D6080E25A3}" type="presParOf" srcId="{2350C254-CE75-4E43-8221-FA702C809C27}" destId="{6B675505-0BF2-4A9B-BC17-7A78F9C43C4E}" srcOrd="3" destOrd="0" presId="urn:microsoft.com/office/officeart/2005/8/layout/list1"/>
    <dgm:cxn modelId="{AD21F2E9-F3D4-4875-B8F2-79471C493144}" type="presParOf" srcId="{2350C254-CE75-4E43-8221-FA702C809C27}" destId="{E54C9793-8943-46AD-8BD2-3268A4727683}" srcOrd="4" destOrd="0" presId="urn:microsoft.com/office/officeart/2005/8/layout/list1"/>
    <dgm:cxn modelId="{5A3CF5CB-5EE4-4BEE-913D-CC4E7F1F6624}" type="presParOf" srcId="{E54C9793-8943-46AD-8BD2-3268A4727683}" destId="{D6CE9C00-5B38-4244-BA97-85D90815E034}" srcOrd="0" destOrd="0" presId="urn:microsoft.com/office/officeart/2005/8/layout/list1"/>
    <dgm:cxn modelId="{34BF5BCB-2E8B-4B77-A54E-B950B043571C}" type="presParOf" srcId="{E54C9793-8943-46AD-8BD2-3268A4727683}" destId="{F0515306-9592-4AC9-AEDA-1456083A290A}" srcOrd="1" destOrd="0" presId="urn:microsoft.com/office/officeart/2005/8/layout/list1"/>
    <dgm:cxn modelId="{21E05ED8-66EB-4EA6-8D99-5CBF8214D204}" type="presParOf" srcId="{2350C254-CE75-4E43-8221-FA702C809C27}" destId="{88C857B9-B9AF-4EE0-8F2D-296F5AB3BBBC}" srcOrd="5" destOrd="0" presId="urn:microsoft.com/office/officeart/2005/8/layout/list1"/>
    <dgm:cxn modelId="{3BD4D488-4B66-4E3E-B310-A23A1FAEF050}" type="presParOf" srcId="{2350C254-CE75-4E43-8221-FA702C809C27}" destId="{27A0E4C8-473A-48E3-AE0A-B72EFA8124C4}" srcOrd="6" destOrd="0" presId="urn:microsoft.com/office/officeart/2005/8/layout/list1"/>
    <dgm:cxn modelId="{EFFD0399-1830-4D33-93FE-700ED9C0D4DC}" type="presParOf" srcId="{2350C254-CE75-4E43-8221-FA702C809C27}" destId="{73CD4258-AE63-4E80-BC43-826728D25B81}" srcOrd="7" destOrd="0" presId="urn:microsoft.com/office/officeart/2005/8/layout/list1"/>
    <dgm:cxn modelId="{A5B0291A-3EC2-4ADB-A800-6A70611D840F}" type="presParOf" srcId="{2350C254-CE75-4E43-8221-FA702C809C27}" destId="{930B33E9-BD31-4A85-971B-65B4238AF57C}" srcOrd="8" destOrd="0" presId="urn:microsoft.com/office/officeart/2005/8/layout/list1"/>
    <dgm:cxn modelId="{E23EA98A-C53A-4DA3-AEB4-7B7E290829E7}" type="presParOf" srcId="{930B33E9-BD31-4A85-971B-65B4238AF57C}" destId="{EA7F923D-BB09-4B8E-BEC2-6B5EDDB49DE7}" srcOrd="0" destOrd="0" presId="urn:microsoft.com/office/officeart/2005/8/layout/list1"/>
    <dgm:cxn modelId="{B9148D90-0D3C-4506-B5EC-29B919F583E7}" type="presParOf" srcId="{930B33E9-BD31-4A85-971B-65B4238AF57C}" destId="{0D199A7C-8F50-45C0-8997-9B32EDF0B1DA}" srcOrd="1" destOrd="0" presId="urn:microsoft.com/office/officeart/2005/8/layout/list1"/>
    <dgm:cxn modelId="{29025B36-A58D-4242-84FA-85816109460A}" type="presParOf" srcId="{2350C254-CE75-4E43-8221-FA702C809C27}" destId="{3C884BFA-E02A-409D-97CE-56220B6F9489}" srcOrd="9" destOrd="0" presId="urn:microsoft.com/office/officeart/2005/8/layout/list1"/>
    <dgm:cxn modelId="{92033389-AA14-4BFB-99C3-6513038E21DB}" type="presParOf" srcId="{2350C254-CE75-4E43-8221-FA702C809C27}" destId="{EC342EAF-6DB7-4E2A-93E4-C7B849DF0725}" srcOrd="10" destOrd="0" presId="urn:microsoft.com/office/officeart/2005/8/layout/list1"/>
    <dgm:cxn modelId="{C50B90BB-1DDA-4FFD-9B0A-83C1E299B6FF}" type="presParOf" srcId="{2350C254-CE75-4E43-8221-FA702C809C27}" destId="{3D43A744-62A5-4CA0-9D09-6153EF7D8540}" srcOrd="11" destOrd="0" presId="urn:microsoft.com/office/officeart/2005/8/layout/list1"/>
    <dgm:cxn modelId="{27A81CF0-B9A5-4E1F-93ED-1DA60F485B38}" type="presParOf" srcId="{2350C254-CE75-4E43-8221-FA702C809C27}" destId="{533B6D0F-EA1A-4D89-9E68-5D99AA329182}" srcOrd="12" destOrd="0" presId="urn:microsoft.com/office/officeart/2005/8/layout/list1"/>
    <dgm:cxn modelId="{564D9820-EC47-4B9B-8213-FE4308FF884C}" type="presParOf" srcId="{533B6D0F-EA1A-4D89-9E68-5D99AA329182}" destId="{2C620ABA-2B2A-4A0F-920B-D503FA2EF85D}" srcOrd="0" destOrd="0" presId="urn:microsoft.com/office/officeart/2005/8/layout/list1"/>
    <dgm:cxn modelId="{608776C1-F071-4657-B089-E98BF524D190}" type="presParOf" srcId="{533B6D0F-EA1A-4D89-9E68-5D99AA329182}" destId="{0C403B67-839B-4B5E-BA08-4029955646C9}" srcOrd="1" destOrd="0" presId="urn:microsoft.com/office/officeart/2005/8/layout/list1"/>
    <dgm:cxn modelId="{16A119CC-C566-4741-8F75-3E895D912717}" type="presParOf" srcId="{2350C254-CE75-4E43-8221-FA702C809C27}" destId="{0A22EEA4-CEAD-4F2F-A5DF-B97F3ACCB142}" srcOrd="13" destOrd="0" presId="urn:microsoft.com/office/officeart/2005/8/layout/list1"/>
    <dgm:cxn modelId="{47D15F19-8549-4E35-8E9A-AB9BFF2EAE7B}" type="presParOf" srcId="{2350C254-CE75-4E43-8221-FA702C809C27}" destId="{4C5FC93C-F6D1-49C1-AC3A-AED722994C27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D29B664-87C5-4137-9E97-13EB1FB9EABA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 phldr="1"/>
      <dgm:spPr/>
    </dgm:pt>
    <dgm:pt modelId="{E755FF86-3C44-482E-9D42-67722D3A2322}">
      <dgm:prSet phldrT="[Text]"/>
      <dgm:spPr/>
      <dgm:t>
        <a:bodyPr/>
        <a:lstStyle/>
        <a:p>
          <a:r>
            <a:rPr lang="de-DE" dirty="0"/>
            <a:t>Direkte Instruktion</a:t>
          </a:r>
        </a:p>
      </dgm:t>
    </dgm:pt>
    <dgm:pt modelId="{A429A7BA-924E-485E-B8CC-6BFF27F9D0F9}" type="parTrans" cxnId="{357BD293-3856-43B8-A387-50CF8FCC7A53}">
      <dgm:prSet/>
      <dgm:spPr/>
      <dgm:t>
        <a:bodyPr/>
        <a:lstStyle/>
        <a:p>
          <a:endParaRPr lang="de-DE"/>
        </a:p>
      </dgm:t>
    </dgm:pt>
    <dgm:pt modelId="{E66A3C7F-EBC2-4E37-BA34-B3F943D38598}" type="sibTrans" cxnId="{357BD293-3856-43B8-A387-50CF8FCC7A53}">
      <dgm:prSet/>
      <dgm:spPr/>
      <dgm:t>
        <a:bodyPr/>
        <a:lstStyle/>
        <a:p>
          <a:endParaRPr lang="de-DE"/>
        </a:p>
      </dgm:t>
    </dgm:pt>
    <dgm:pt modelId="{50B745F2-B8E6-4D36-A4A1-BA7C44CB6856}">
      <dgm:prSet phldrT="[Text]"/>
      <dgm:spPr/>
      <dgm:t>
        <a:bodyPr/>
        <a:lstStyle/>
        <a:p>
          <a:r>
            <a:rPr lang="de-DE" dirty="0"/>
            <a:t>Kooperatives Lernen</a:t>
          </a:r>
        </a:p>
      </dgm:t>
    </dgm:pt>
    <dgm:pt modelId="{41A1236D-059D-4F95-8FC3-EF94A7FE0BE1}" type="parTrans" cxnId="{3707B406-BCE1-4D22-A339-6B55B6CFE764}">
      <dgm:prSet/>
      <dgm:spPr/>
      <dgm:t>
        <a:bodyPr/>
        <a:lstStyle/>
        <a:p>
          <a:endParaRPr lang="de-DE"/>
        </a:p>
      </dgm:t>
    </dgm:pt>
    <dgm:pt modelId="{8FFB83E5-5D45-4886-ADFB-26303C8A3104}" type="sibTrans" cxnId="{3707B406-BCE1-4D22-A339-6B55B6CFE764}">
      <dgm:prSet/>
      <dgm:spPr/>
      <dgm:t>
        <a:bodyPr/>
        <a:lstStyle/>
        <a:p>
          <a:endParaRPr lang="de-DE"/>
        </a:p>
      </dgm:t>
    </dgm:pt>
    <dgm:pt modelId="{FB02009E-CC81-4200-998E-EA2E01776169}" type="pres">
      <dgm:prSet presAssocID="{3D29B664-87C5-4137-9E97-13EB1FB9EABA}" presName="Name0" presStyleCnt="0">
        <dgm:presLayoutVars>
          <dgm:dir/>
          <dgm:resizeHandles val="exact"/>
        </dgm:presLayoutVars>
      </dgm:prSet>
      <dgm:spPr/>
    </dgm:pt>
    <dgm:pt modelId="{52060943-E568-4C15-B23D-8AD0097C3AAC}" type="pres">
      <dgm:prSet presAssocID="{3D29B664-87C5-4137-9E97-13EB1FB9EABA}" presName="fgShape" presStyleLbl="fgShp" presStyleIdx="0" presStyleCnt="1"/>
      <dgm:spPr/>
    </dgm:pt>
    <dgm:pt modelId="{1009C52B-635F-45BC-9FA8-059528E1321C}" type="pres">
      <dgm:prSet presAssocID="{3D29B664-87C5-4137-9E97-13EB1FB9EABA}" presName="linComp" presStyleCnt="0"/>
      <dgm:spPr/>
    </dgm:pt>
    <dgm:pt modelId="{F17666E7-D594-4630-9D21-19189BE3CA07}" type="pres">
      <dgm:prSet presAssocID="{E755FF86-3C44-482E-9D42-67722D3A2322}" presName="compNode" presStyleCnt="0"/>
      <dgm:spPr/>
    </dgm:pt>
    <dgm:pt modelId="{B4666B47-B8AB-4DFB-82CB-E5D1415C0529}" type="pres">
      <dgm:prSet presAssocID="{E755FF86-3C44-482E-9D42-67722D3A2322}" presName="bkgdShape" presStyleLbl="node1" presStyleIdx="0" presStyleCnt="2"/>
      <dgm:spPr/>
    </dgm:pt>
    <dgm:pt modelId="{636C5AA1-C7B2-42F0-ADC7-2D3909DB9D2B}" type="pres">
      <dgm:prSet presAssocID="{E755FF86-3C44-482E-9D42-67722D3A2322}" presName="nodeTx" presStyleLbl="node1" presStyleIdx="0" presStyleCnt="2">
        <dgm:presLayoutVars>
          <dgm:bulletEnabled val="1"/>
        </dgm:presLayoutVars>
      </dgm:prSet>
      <dgm:spPr/>
    </dgm:pt>
    <dgm:pt modelId="{97564379-E64A-42A3-A282-EB2CF4E1D6D8}" type="pres">
      <dgm:prSet presAssocID="{E755FF86-3C44-482E-9D42-67722D3A2322}" presName="invisiNode" presStyleLbl="node1" presStyleIdx="0" presStyleCnt="2"/>
      <dgm:spPr/>
    </dgm:pt>
    <dgm:pt modelId="{9798735D-A9AA-4591-8712-3640C4769D2C}" type="pres">
      <dgm:prSet presAssocID="{E755FF86-3C44-482E-9D42-67722D3A2322}" presName="imagNode" presStyleLbl="fgImgPlac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Klassenzimmer"/>
        </a:ext>
      </dgm:extLst>
    </dgm:pt>
    <dgm:pt modelId="{14E102A6-7DD4-4C09-A59C-83279AA56AF9}" type="pres">
      <dgm:prSet presAssocID="{E66A3C7F-EBC2-4E37-BA34-B3F943D38598}" presName="sibTrans" presStyleLbl="sibTrans2D1" presStyleIdx="0" presStyleCnt="0"/>
      <dgm:spPr/>
    </dgm:pt>
    <dgm:pt modelId="{A6E79A28-405B-4357-AE0A-577FD1272D49}" type="pres">
      <dgm:prSet presAssocID="{50B745F2-B8E6-4D36-A4A1-BA7C44CB6856}" presName="compNode" presStyleCnt="0"/>
      <dgm:spPr/>
    </dgm:pt>
    <dgm:pt modelId="{13F74DB7-4357-4665-B0D0-E3375ABF854D}" type="pres">
      <dgm:prSet presAssocID="{50B745F2-B8E6-4D36-A4A1-BA7C44CB6856}" presName="bkgdShape" presStyleLbl="node1" presStyleIdx="1" presStyleCnt="2" custLinFactNeighborX="30984" custLinFactNeighborY="68445"/>
      <dgm:spPr/>
    </dgm:pt>
    <dgm:pt modelId="{CCC13DB8-9ABC-438D-A3E3-4930F446F22E}" type="pres">
      <dgm:prSet presAssocID="{50B745F2-B8E6-4D36-A4A1-BA7C44CB6856}" presName="nodeTx" presStyleLbl="node1" presStyleIdx="1" presStyleCnt="2">
        <dgm:presLayoutVars>
          <dgm:bulletEnabled val="1"/>
        </dgm:presLayoutVars>
      </dgm:prSet>
      <dgm:spPr/>
    </dgm:pt>
    <dgm:pt modelId="{A32DD026-157F-4C8B-8084-DD9B67213362}" type="pres">
      <dgm:prSet presAssocID="{50B745F2-B8E6-4D36-A4A1-BA7C44CB6856}" presName="invisiNode" presStyleLbl="node1" presStyleIdx="1" presStyleCnt="2"/>
      <dgm:spPr/>
    </dgm:pt>
    <dgm:pt modelId="{E76DE300-C633-4D46-AC9C-53EDA528A3E8}" type="pres">
      <dgm:prSet presAssocID="{50B745F2-B8E6-4D36-A4A1-BA7C44CB6856}" presName="imagNode" presStyleLbl="fgImgPlac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ruppenbrainstorming"/>
        </a:ext>
      </dgm:extLst>
    </dgm:pt>
  </dgm:ptLst>
  <dgm:cxnLst>
    <dgm:cxn modelId="{3707B406-BCE1-4D22-A339-6B55B6CFE764}" srcId="{3D29B664-87C5-4137-9E97-13EB1FB9EABA}" destId="{50B745F2-B8E6-4D36-A4A1-BA7C44CB6856}" srcOrd="1" destOrd="0" parTransId="{41A1236D-059D-4F95-8FC3-EF94A7FE0BE1}" sibTransId="{8FFB83E5-5D45-4886-ADFB-26303C8A3104}"/>
    <dgm:cxn modelId="{3AFE6527-6D3C-4FFC-8D31-210ABECF6774}" type="presOf" srcId="{50B745F2-B8E6-4D36-A4A1-BA7C44CB6856}" destId="{CCC13DB8-9ABC-438D-A3E3-4930F446F22E}" srcOrd="1" destOrd="0" presId="urn:microsoft.com/office/officeart/2005/8/layout/hList7"/>
    <dgm:cxn modelId="{02C77052-C202-4E20-997B-F3FAA70DCC16}" type="presOf" srcId="{E755FF86-3C44-482E-9D42-67722D3A2322}" destId="{636C5AA1-C7B2-42F0-ADC7-2D3909DB9D2B}" srcOrd="1" destOrd="0" presId="urn:microsoft.com/office/officeart/2005/8/layout/hList7"/>
    <dgm:cxn modelId="{40022776-7231-4BC6-92A5-81AF1D48837F}" type="presOf" srcId="{E755FF86-3C44-482E-9D42-67722D3A2322}" destId="{B4666B47-B8AB-4DFB-82CB-E5D1415C0529}" srcOrd="0" destOrd="0" presId="urn:microsoft.com/office/officeart/2005/8/layout/hList7"/>
    <dgm:cxn modelId="{E02E207F-B961-428D-89FE-D43B2DC84B22}" type="presOf" srcId="{50B745F2-B8E6-4D36-A4A1-BA7C44CB6856}" destId="{13F74DB7-4357-4665-B0D0-E3375ABF854D}" srcOrd="0" destOrd="0" presId="urn:microsoft.com/office/officeart/2005/8/layout/hList7"/>
    <dgm:cxn modelId="{357BD293-3856-43B8-A387-50CF8FCC7A53}" srcId="{3D29B664-87C5-4137-9E97-13EB1FB9EABA}" destId="{E755FF86-3C44-482E-9D42-67722D3A2322}" srcOrd="0" destOrd="0" parTransId="{A429A7BA-924E-485E-B8CC-6BFF27F9D0F9}" sibTransId="{E66A3C7F-EBC2-4E37-BA34-B3F943D38598}"/>
    <dgm:cxn modelId="{B3928CA2-CE92-4EAF-B3FA-8A142D0E2E13}" type="presOf" srcId="{3D29B664-87C5-4137-9E97-13EB1FB9EABA}" destId="{FB02009E-CC81-4200-998E-EA2E01776169}" srcOrd="0" destOrd="0" presId="urn:microsoft.com/office/officeart/2005/8/layout/hList7"/>
    <dgm:cxn modelId="{8AC071D5-E491-44E6-873A-0DBA2B298FBF}" type="presOf" srcId="{E66A3C7F-EBC2-4E37-BA34-B3F943D38598}" destId="{14E102A6-7DD4-4C09-A59C-83279AA56AF9}" srcOrd="0" destOrd="0" presId="urn:microsoft.com/office/officeart/2005/8/layout/hList7"/>
    <dgm:cxn modelId="{B75FF0E3-635A-48B2-832B-CA99BE6B7CAB}" type="presParOf" srcId="{FB02009E-CC81-4200-998E-EA2E01776169}" destId="{52060943-E568-4C15-B23D-8AD0097C3AAC}" srcOrd="0" destOrd="0" presId="urn:microsoft.com/office/officeart/2005/8/layout/hList7"/>
    <dgm:cxn modelId="{5023C3D8-902F-45D5-9F3A-844C43496599}" type="presParOf" srcId="{FB02009E-CC81-4200-998E-EA2E01776169}" destId="{1009C52B-635F-45BC-9FA8-059528E1321C}" srcOrd="1" destOrd="0" presId="urn:microsoft.com/office/officeart/2005/8/layout/hList7"/>
    <dgm:cxn modelId="{204D437A-CBFC-41D1-9D8A-13C71665B04E}" type="presParOf" srcId="{1009C52B-635F-45BC-9FA8-059528E1321C}" destId="{F17666E7-D594-4630-9D21-19189BE3CA07}" srcOrd="0" destOrd="0" presId="urn:microsoft.com/office/officeart/2005/8/layout/hList7"/>
    <dgm:cxn modelId="{726D232F-B6B4-4AFB-AC04-C5140EF9F327}" type="presParOf" srcId="{F17666E7-D594-4630-9D21-19189BE3CA07}" destId="{B4666B47-B8AB-4DFB-82CB-E5D1415C0529}" srcOrd="0" destOrd="0" presId="urn:microsoft.com/office/officeart/2005/8/layout/hList7"/>
    <dgm:cxn modelId="{73BB0081-5BDF-42C2-9B28-C6EBB40924AC}" type="presParOf" srcId="{F17666E7-D594-4630-9D21-19189BE3CA07}" destId="{636C5AA1-C7B2-42F0-ADC7-2D3909DB9D2B}" srcOrd="1" destOrd="0" presId="urn:microsoft.com/office/officeart/2005/8/layout/hList7"/>
    <dgm:cxn modelId="{A0A3299E-50C4-480E-8452-BC1C64CF39A1}" type="presParOf" srcId="{F17666E7-D594-4630-9D21-19189BE3CA07}" destId="{97564379-E64A-42A3-A282-EB2CF4E1D6D8}" srcOrd="2" destOrd="0" presId="urn:microsoft.com/office/officeart/2005/8/layout/hList7"/>
    <dgm:cxn modelId="{FA80D53B-6749-4254-9D5D-6BBFEA6634FD}" type="presParOf" srcId="{F17666E7-D594-4630-9D21-19189BE3CA07}" destId="{9798735D-A9AA-4591-8712-3640C4769D2C}" srcOrd="3" destOrd="0" presId="urn:microsoft.com/office/officeart/2005/8/layout/hList7"/>
    <dgm:cxn modelId="{34EE574E-57A6-4844-B98E-C223ED348CCD}" type="presParOf" srcId="{1009C52B-635F-45BC-9FA8-059528E1321C}" destId="{14E102A6-7DD4-4C09-A59C-83279AA56AF9}" srcOrd="1" destOrd="0" presId="urn:microsoft.com/office/officeart/2005/8/layout/hList7"/>
    <dgm:cxn modelId="{E929F1F7-3CC3-48B7-8FCB-4FC153D5D140}" type="presParOf" srcId="{1009C52B-635F-45BC-9FA8-059528E1321C}" destId="{A6E79A28-405B-4357-AE0A-577FD1272D49}" srcOrd="2" destOrd="0" presId="urn:microsoft.com/office/officeart/2005/8/layout/hList7"/>
    <dgm:cxn modelId="{E8B669FF-6F0D-4BC1-9265-E8BC5223B2FB}" type="presParOf" srcId="{A6E79A28-405B-4357-AE0A-577FD1272D49}" destId="{13F74DB7-4357-4665-B0D0-E3375ABF854D}" srcOrd="0" destOrd="0" presId="urn:microsoft.com/office/officeart/2005/8/layout/hList7"/>
    <dgm:cxn modelId="{95D3D609-93A3-466E-8ECC-98A373517968}" type="presParOf" srcId="{A6E79A28-405B-4357-AE0A-577FD1272D49}" destId="{CCC13DB8-9ABC-438D-A3E3-4930F446F22E}" srcOrd="1" destOrd="0" presId="urn:microsoft.com/office/officeart/2005/8/layout/hList7"/>
    <dgm:cxn modelId="{87576235-224E-45BD-82D2-5892D2EAF2AD}" type="presParOf" srcId="{A6E79A28-405B-4357-AE0A-577FD1272D49}" destId="{A32DD026-157F-4C8B-8084-DD9B67213362}" srcOrd="2" destOrd="0" presId="urn:microsoft.com/office/officeart/2005/8/layout/hList7"/>
    <dgm:cxn modelId="{0BD96CE2-BF3E-4984-B070-FCC69F93C9CC}" type="presParOf" srcId="{A6E79A28-405B-4357-AE0A-577FD1272D49}" destId="{E76DE300-C633-4D46-AC9C-53EDA528A3E8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43110B0-340D-4B2A-A3DD-80A8DF3B1C36}" type="doc">
      <dgm:prSet loTypeId="urn:microsoft.com/office/officeart/2005/8/layout/vList6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de-DE"/>
        </a:p>
      </dgm:t>
    </dgm:pt>
    <dgm:pt modelId="{8D855A54-0336-426F-9848-8043D8CF4766}">
      <dgm:prSet phldrT="[Text]"/>
      <dgm:spPr/>
      <dgm:t>
        <a:bodyPr/>
        <a:lstStyle/>
        <a:p>
          <a:r>
            <a:rPr lang="de-DE" b="1" dirty="0"/>
            <a:t>Makro</a:t>
          </a:r>
          <a:r>
            <a:rPr lang="de-DE" dirty="0"/>
            <a:t>methoden</a:t>
          </a:r>
        </a:p>
      </dgm:t>
    </dgm:pt>
    <dgm:pt modelId="{DE346DAB-43B9-4208-A880-453C875E5271}" type="parTrans" cxnId="{728260C6-4C10-443A-99C9-CEFBBF5889C5}">
      <dgm:prSet/>
      <dgm:spPr/>
      <dgm:t>
        <a:bodyPr/>
        <a:lstStyle/>
        <a:p>
          <a:endParaRPr lang="de-DE"/>
        </a:p>
      </dgm:t>
    </dgm:pt>
    <dgm:pt modelId="{AFFD940C-9E30-45B5-840A-DAD96C1A2577}" type="sibTrans" cxnId="{728260C6-4C10-443A-99C9-CEFBBF5889C5}">
      <dgm:prSet/>
      <dgm:spPr/>
      <dgm:t>
        <a:bodyPr/>
        <a:lstStyle/>
        <a:p>
          <a:endParaRPr lang="de-DE"/>
        </a:p>
      </dgm:t>
    </dgm:pt>
    <dgm:pt modelId="{3EF02B3A-D50C-4FA2-8284-2E9352D6A766}">
      <dgm:prSet phldrT="[Text]" custT="1"/>
      <dgm:spPr/>
      <dgm:t>
        <a:bodyPr/>
        <a:lstStyle/>
        <a:p>
          <a:pPr>
            <a:lnSpc>
              <a:spcPct val="150000"/>
            </a:lnSpc>
          </a:pPr>
          <a:r>
            <a:rPr lang="de-DE" sz="1600" b="1" dirty="0"/>
            <a:t>Makromethoden strukturieren die Unterrichtseinheit</a:t>
          </a:r>
        </a:p>
      </dgm:t>
    </dgm:pt>
    <dgm:pt modelId="{F4BB268E-9F09-454E-9EAF-478FA79CCDE7}" type="parTrans" cxnId="{F6B83638-6BCA-4BC3-AAFC-64604EC42912}">
      <dgm:prSet/>
      <dgm:spPr/>
      <dgm:t>
        <a:bodyPr/>
        <a:lstStyle/>
        <a:p>
          <a:endParaRPr lang="de-DE"/>
        </a:p>
      </dgm:t>
    </dgm:pt>
    <dgm:pt modelId="{23EDEFD4-F990-45A6-A229-74E48A7BA4D1}" type="sibTrans" cxnId="{F6B83638-6BCA-4BC3-AAFC-64604EC42912}">
      <dgm:prSet/>
      <dgm:spPr/>
      <dgm:t>
        <a:bodyPr/>
        <a:lstStyle/>
        <a:p>
          <a:endParaRPr lang="de-DE"/>
        </a:p>
      </dgm:t>
    </dgm:pt>
    <dgm:pt modelId="{CB7F1C00-E794-446B-8FD7-F62C3B894D61}">
      <dgm:prSet phldrT="[Text]" custT="1"/>
      <dgm:spPr/>
      <dgm:t>
        <a:bodyPr/>
        <a:lstStyle/>
        <a:p>
          <a:pPr>
            <a:lnSpc>
              <a:spcPct val="100000"/>
            </a:lnSpc>
          </a:pPr>
          <a:r>
            <a:rPr lang="de-DE" sz="1600" b="1" dirty="0"/>
            <a:t>Beispiele: </a:t>
          </a:r>
          <a:r>
            <a:rPr lang="de-DE" sz="1600" dirty="0"/>
            <a:t>Projekte, Planspiele, Zukunftswerkstätten, Lernen durch Engagement </a:t>
          </a:r>
        </a:p>
      </dgm:t>
    </dgm:pt>
    <dgm:pt modelId="{CC576148-56FE-4547-B049-098BFC835526}" type="parTrans" cxnId="{75046D64-92CA-449F-BC94-52B868772D6B}">
      <dgm:prSet/>
      <dgm:spPr/>
      <dgm:t>
        <a:bodyPr/>
        <a:lstStyle/>
        <a:p>
          <a:endParaRPr lang="de-DE"/>
        </a:p>
      </dgm:t>
    </dgm:pt>
    <dgm:pt modelId="{A316ACF2-599D-4259-AC73-027025791785}" type="sibTrans" cxnId="{75046D64-92CA-449F-BC94-52B868772D6B}">
      <dgm:prSet/>
      <dgm:spPr/>
      <dgm:t>
        <a:bodyPr/>
        <a:lstStyle/>
        <a:p>
          <a:endParaRPr lang="de-DE"/>
        </a:p>
      </dgm:t>
    </dgm:pt>
    <dgm:pt modelId="{22CF2CDC-0CE0-4929-863F-37230284156C}">
      <dgm:prSet phldrT="[Text]" custT="1"/>
      <dgm:spPr/>
      <dgm:t>
        <a:bodyPr/>
        <a:lstStyle/>
        <a:p>
          <a:pPr>
            <a:lnSpc>
              <a:spcPct val="100000"/>
            </a:lnSpc>
          </a:pPr>
          <a:r>
            <a:rPr lang="de-DE" sz="2900" b="1" dirty="0"/>
            <a:t>Mikro</a:t>
          </a:r>
          <a:r>
            <a:rPr lang="de-DE" sz="2900" dirty="0"/>
            <a:t>methoden</a:t>
          </a:r>
        </a:p>
      </dgm:t>
    </dgm:pt>
    <dgm:pt modelId="{6306AC4A-EF93-4F0E-A5AA-EC27CC2940B0}" type="parTrans" cxnId="{7067DD3D-CD9E-4EF4-9B1C-91B36704EFBF}">
      <dgm:prSet/>
      <dgm:spPr/>
      <dgm:t>
        <a:bodyPr/>
        <a:lstStyle/>
        <a:p>
          <a:endParaRPr lang="de-DE"/>
        </a:p>
      </dgm:t>
    </dgm:pt>
    <dgm:pt modelId="{BCAFAC65-8D93-4A49-B541-FD42EAA04C46}" type="sibTrans" cxnId="{7067DD3D-CD9E-4EF4-9B1C-91B36704EFBF}">
      <dgm:prSet/>
      <dgm:spPr/>
      <dgm:t>
        <a:bodyPr/>
        <a:lstStyle/>
        <a:p>
          <a:endParaRPr lang="de-DE"/>
        </a:p>
      </dgm:t>
    </dgm:pt>
    <dgm:pt modelId="{E9F8CEC3-E865-4134-82D9-8DE0704EEF14}">
      <dgm:prSet phldrT="[Text]" custT="1"/>
      <dgm:spPr/>
      <dgm:t>
        <a:bodyPr/>
        <a:lstStyle/>
        <a:p>
          <a:pPr>
            <a:lnSpc>
              <a:spcPct val="150000"/>
            </a:lnSpc>
          </a:pPr>
          <a:r>
            <a:rPr lang="de-DE" sz="1600" b="1" dirty="0"/>
            <a:t>Mikromethoden gestalten die Struktur einer Unterrichtsstunde</a:t>
          </a:r>
        </a:p>
      </dgm:t>
    </dgm:pt>
    <dgm:pt modelId="{91B3CFEC-18C4-4440-A69A-9A389CEB2178}" type="parTrans" cxnId="{8CC51486-7825-47F6-9FA1-45F6403DB14C}">
      <dgm:prSet/>
      <dgm:spPr/>
      <dgm:t>
        <a:bodyPr/>
        <a:lstStyle/>
        <a:p>
          <a:endParaRPr lang="de-DE"/>
        </a:p>
      </dgm:t>
    </dgm:pt>
    <dgm:pt modelId="{B7C798F8-A8EC-4413-8C1B-79384782F9E2}" type="sibTrans" cxnId="{8CC51486-7825-47F6-9FA1-45F6403DB14C}">
      <dgm:prSet/>
      <dgm:spPr/>
      <dgm:t>
        <a:bodyPr/>
        <a:lstStyle/>
        <a:p>
          <a:endParaRPr lang="de-DE"/>
        </a:p>
      </dgm:t>
    </dgm:pt>
    <dgm:pt modelId="{C33DC0B4-242D-4575-90A1-43DCF22BCC74}">
      <dgm:prSet phldrT="[Text]" custT="1"/>
      <dgm:spPr/>
      <dgm:t>
        <a:bodyPr/>
        <a:lstStyle/>
        <a:p>
          <a:pPr>
            <a:lnSpc>
              <a:spcPct val="100000"/>
            </a:lnSpc>
          </a:pPr>
          <a:r>
            <a:rPr lang="de-DE" sz="1600" b="1" dirty="0"/>
            <a:t>Beispiele: </a:t>
          </a:r>
          <a:r>
            <a:rPr lang="de-DE" sz="1600" b="0" dirty="0"/>
            <a:t>Gruppenpuzzle</a:t>
          </a:r>
          <a:r>
            <a:rPr lang="de-DE" sz="1600" b="1" dirty="0"/>
            <a:t>, </a:t>
          </a:r>
          <a:r>
            <a:rPr lang="de-DE" sz="1600" b="0" dirty="0"/>
            <a:t>Interviews</a:t>
          </a:r>
          <a:r>
            <a:rPr lang="de-DE" sz="1600" dirty="0"/>
            <a:t>, DAB  etc.</a:t>
          </a:r>
        </a:p>
      </dgm:t>
    </dgm:pt>
    <dgm:pt modelId="{F75E20D3-3A2F-4958-8221-A3F5E3798C72}" type="parTrans" cxnId="{584A70A0-87F6-4DFE-9EC4-7D2CDCCA2D3C}">
      <dgm:prSet/>
      <dgm:spPr/>
      <dgm:t>
        <a:bodyPr/>
        <a:lstStyle/>
        <a:p>
          <a:endParaRPr lang="de-DE"/>
        </a:p>
      </dgm:t>
    </dgm:pt>
    <dgm:pt modelId="{E8436CCE-A9F1-447B-A89B-4B6059E21873}" type="sibTrans" cxnId="{584A70A0-87F6-4DFE-9EC4-7D2CDCCA2D3C}">
      <dgm:prSet/>
      <dgm:spPr/>
      <dgm:t>
        <a:bodyPr/>
        <a:lstStyle/>
        <a:p>
          <a:endParaRPr lang="de-DE"/>
        </a:p>
      </dgm:t>
    </dgm:pt>
    <dgm:pt modelId="{DDF1C0EC-8F0B-4D03-883A-410B56BBEE60}" type="pres">
      <dgm:prSet presAssocID="{043110B0-340D-4B2A-A3DD-80A8DF3B1C36}" presName="Name0" presStyleCnt="0">
        <dgm:presLayoutVars>
          <dgm:dir/>
          <dgm:animLvl val="lvl"/>
          <dgm:resizeHandles/>
        </dgm:presLayoutVars>
      </dgm:prSet>
      <dgm:spPr/>
    </dgm:pt>
    <dgm:pt modelId="{DF5647B3-C8FC-47D5-9AD1-484E50C61389}" type="pres">
      <dgm:prSet presAssocID="{8D855A54-0336-426F-9848-8043D8CF4766}" presName="linNode" presStyleCnt="0"/>
      <dgm:spPr/>
    </dgm:pt>
    <dgm:pt modelId="{384CEDD6-0A39-4E66-867E-FB3647DBEB84}" type="pres">
      <dgm:prSet presAssocID="{8D855A54-0336-426F-9848-8043D8CF4766}" presName="parentShp" presStyleLbl="node1" presStyleIdx="0" presStyleCnt="2">
        <dgm:presLayoutVars>
          <dgm:bulletEnabled val="1"/>
        </dgm:presLayoutVars>
      </dgm:prSet>
      <dgm:spPr/>
    </dgm:pt>
    <dgm:pt modelId="{F2312846-974C-4F96-8856-C438574C2DE5}" type="pres">
      <dgm:prSet presAssocID="{8D855A54-0336-426F-9848-8043D8CF4766}" presName="childShp" presStyleLbl="bgAccFollowNode1" presStyleIdx="0" presStyleCnt="2">
        <dgm:presLayoutVars>
          <dgm:bulletEnabled val="1"/>
        </dgm:presLayoutVars>
      </dgm:prSet>
      <dgm:spPr/>
    </dgm:pt>
    <dgm:pt modelId="{ABDC668E-2029-4DFE-A034-C150C574CF8C}" type="pres">
      <dgm:prSet presAssocID="{AFFD940C-9E30-45B5-840A-DAD96C1A2577}" presName="spacing" presStyleCnt="0"/>
      <dgm:spPr/>
    </dgm:pt>
    <dgm:pt modelId="{FCE88EFA-1AF4-4CE5-95A9-32DFB70E8C9F}" type="pres">
      <dgm:prSet presAssocID="{22CF2CDC-0CE0-4929-863F-37230284156C}" presName="linNode" presStyleCnt="0"/>
      <dgm:spPr/>
    </dgm:pt>
    <dgm:pt modelId="{08E96946-F347-4E8F-9EDE-0939C200F958}" type="pres">
      <dgm:prSet presAssocID="{22CF2CDC-0CE0-4929-863F-37230284156C}" presName="parentShp" presStyleLbl="node1" presStyleIdx="1" presStyleCnt="2">
        <dgm:presLayoutVars>
          <dgm:bulletEnabled val="1"/>
        </dgm:presLayoutVars>
      </dgm:prSet>
      <dgm:spPr/>
    </dgm:pt>
    <dgm:pt modelId="{B4995538-4D2D-4C52-8D86-058B9DAE7CF9}" type="pres">
      <dgm:prSet presAssocID="{22CF2CDC-0CE0-4929-863F-37230284156C}" presName="childShp" presStyleLbl="bgAccFollowNode1" presStyleIdx="1" presStyleCnt="2">
        <dgm:presLayoutVars>
          <dgm:bulletEnabled val="1"/>
        </dgm:presLayoutVars>
      </dgm:prSet>
      <dgm:spPr/>
    </dgm:pt>
  </dgm:ptLst>
  <dgm:cxnLst>
    <dgm:cxn modelId="{F6B83638-6BCA-4BC3-AAFC-64604EC42912}" srcId="{8D855A54-0336-426F-9848-8043D8CF4766}" destId="{3EF02B3A-D50C-4FA2-8284-2E9352D6A766}" srcOrd="0" destOrd="0" parTransId="{F4BB268E-9F09-454E-9EAF-478FA79CCDE7}" sibTransId="{23EDEFD4-F990-45A6-A229-74E48A7BA4D1}"/>
    <dgm:cxn modelId="{7067DD3D-CD9E-4EF4-9B1C-91B36704EFBF}" srcId="{043110B0-340D-4B2A-A3DD-80A8DF3B1C36}" destId="{22CF2CDC-0CE0-4929-863F-37230284156C}" srcOrd="1" destOrd="0" parTransId="{6306AC4A-EF93-4F0E-A5AA-EC27CC2940B0}" sibTransId="{BCAFAC65-8D93-4A49-B541-FD42EAA04C46}"/>
    <dgm:cxn modelId="{75046D64-92CA-449F-BC94-52B868772D6B}" srcId="{8D855A54-0336-426F-9848-8043D8CF4766}" destId="{CB7F1C00-E794-446B-8FD7-F62C3B894D61}" srcOrd="1" destOrd="0" parTransId="{CC576148-56FE-4547-B049-098BFC835526}" sibTransId="{A316ACF2-599D-4259-AC73-027025791785}"/>
    <dgm:cxn modelId="{7B46A965-254F-4AB1-B2B6-D11CD0700CB1}" type="presOf" srcId="{22CF2CDC-0CE0-4929-863F-37230284156C}" destId="{08E96946-F347-4E8F-9EDE-0939C200F958}" srcOrd="0" destOrd="0" presId="urn:microsoft.com/office/officeart/2005/8/layout/vList6"/>
    <dgm:cxn modelId="{8CC51486-7825-47F6-9FA1-45F6403DB14C}" srcId="{22CF2CDC-0CE0-4929-863F-37230284156C}" destId="{E9F8CEC3-E865-4134-82D9-8DE0704EEF14}" srcOrd="0" destOrd="0" parTransId="{91B3CFEC-18C4-4440-A69A-9A389CEB2178}" sibTransId="{B7C798F8-A8EC-4413-8C1B-79384782F9E2}"/>
    <dgm:cxn modelId="{C1D62A96-549D-4BBF-B9BE-A45A83AABA59}" type="presOf" srcId="{C33DC0B4-242D-4575-90A1-43DCF22BCC74}" destId="{B4995538-4D2D-4C52-8D86-058B9DAE7CF9}" srcOrd="0" destOrd="1" presId="urn:microsoft.com/office/officeart/2005/8/layout/vList6"/>
    <dgm:cxn modelId="{584A70A0-87F6-4DFE-9EC4-7D2CDCCA2D3C}" srcId="{22CF2CDC-0CE0-4929-863F-37230284156C}" destId="{C33DC0B4-242D-4575-90A1-43DCF22BCC74}" srcOrd="1" destOrd="0" parTransId="{F75E20D3-3A2F-4958-8221-A3F5E3798C72}" sibTransId="{E8436CCE-A9F1-447B-A89B-4B6059E21873}"/>
    <dgm:cxn modelId="{70F422AF-815F-4C6B-85DB-967DC9164568}" type="presOf" srcId="{E9F8CEC3-E865-4134-82D9-8DE0704EEF14}" destId="{B4995538-4D2D-4C52-8D86-058B9DAE7CF9}" srcOrd="0" destOrd="0" presId="urn:microsoft.com/office/officeart/2005/8/layout/vList6"/>
    <dgm:cxn modelId="{5CBEBAB9-F10E-44EE-971E-823085878353}" type="presOf" srcId="{3EF02B3A-D50C-4FA2-8284-2E9352D6A766}" destId="{F2312846-974C-4F96-8856-C438574C2DE5}" srcOrd="0" destOrd="0" presId="urn:microsoft.com/office/officeart/2005/8/layout/vList6"/>
    <dgm:cxn modelId="{728260C6-4C10-443A-99C9-CEFBBF5889C5}" srcId="{043110B0-340D-4B2A-A3DD-80A8DF3B1C36}" destId="{8D855A54-0336-426F-9848-8043D8CF4766}" srcOrd="0" destOrd="0" parTransId="{DE346DAB-43B9-4208-A880-453C875E5271}" sibTransId="{AFFD940C-9E30-45B5-840A-DAD96C1A2577}"/>
    <dgm:cxn modelId="{C30148E1-26D3-41EE-BFF2-EB4E8841AF82}" type="presOf" srcId="{CB7F1C00-E794-446B-8FD7-F62C3B894D61}" destId="{F2312846-974C-4F96-8856-C438574C2DE5}" srcOrd="0" destOrd="1" presId="urn:microsoft.com/office/officeart/2005/8/layout/vList6"/>
    <dgm:cxn modelId="{E8935AE5-8812-4E07-9A5D-40D9E93FD907}" type="presOf" srcId="{043110B0-340D-4B2A-A3DD-80A8DF3B1C36}" destId="{DDF1C0EC-8F0B-4D03-883A-410B56BBEE60}" srcOrd="0" destOrd="0" presId="urn:microsoft.com/office/officeart/2005/8/layout/vList6"/>
    <dgm:cxn modelId="{565F9BEC-4D77-42F3-86F7-30E965FBD6FB}" type="presOf" srcId="{8D855A54-0336-426F-9848-8043D8CF4766}" destId="{384CEDD6-0A39-4E66-867E-FB3647DBEB84}" srcOrd="0" destOrd="0" presId="urn:microsoft.com/office/officeart/2005/8/layout/vList6"/>
    <dgm:cxn modelId="{D9B6ED52-030C-4B2B-9F2A-D7C168353EB6}" type="presParOf" srcId="{DDF1C0EC-8F0B-4D03-883A-410B56BBEE60}" destId="{DF5647B3-C8FC-47D5-9AD1-484E50C61389}" srcOrd="0" destOrd="0" presId="urn:microsoft.com/office/officeart/2005/8/layout/vList6"/>
    <dgm:cxn modelId="{C49B21AF-F0EF-4D7D-81D0-A420FB5000A7}" type="presParOf" srcId="{DF5647B3-C8FC-47D5-9AD1-484E50C61389}" destId="{384CEDD6-0A39-4E66-867E-FB3647DBEB84}" srcOrd="0" destOrd="0" presId="urn:microsoft.com/office/officeart/2005/8/layout/vList6"/>
    <dgm:cxn modelId="{C1DD025B-DC61-4378-B622-1C99A3833EFD}" type="presParOf" srcId="{DF5647B3-C8FC-47D5-9AD1-484E50C61389}" destId="{F2312846-974C-4F96-8856-C438574C2DE5}" srcOrd="1" destOrd="0" presId="urn:microsoft.com/office/officeart/2005/8/layout/vList6"/>
    <dgm:cxn modelId="{C90D6B01-1782-41A8-B0FA-9445033659FD}" type="presParOf" srcId="{DDF1C0EC-8F0B-4D03-883A-410B56BBEE60}" destId="{ABDC668E-2029-4DFE-A034-C150C574CF8C}" srcOrd="1" destOrd="0" presId="urn:microsoft.com/office/officeart/2005/8/layout/vList6"/>
    <dgm:cxn modelId="{5267F926-F01F-4DA5-AE5C-627E5626FBBC}" type="presParOf" srcId="{DDF1C0EC-8F0B-4D03-883A-410B56BBEE60}" destId="{FCE88EFA-1AF4-4CE5-95A9-32DFB70E8C9F}" srcOrd="2" destOrd="0" presId="urn:microsoft.com/office/officeart/2005/8/layout/vList6"/>
    <dgm:cxn modelId="{43E3B093-26A3-4C3A-B52E-C11F8580D088}" type="presParOf" srcId="{FCE88EFA-1AF4-4CE5-95A9-32DFB70E8C9F}" destId="{08E96946-F347-4E8F-9EDE-0939C200F958}" srcOrd="0" destOrd="0" presId="urn:microsoft.com/office/officeart/2005/8/layout/vList6"/>
    <dgm:cxn modelId="{7F2A8B12-A16E-40FB-88FB-1828CEF3FD8A}" type="presParOf" srcId="{FCE88EFA-1AF4-4CE5-95A9-32DFB70E8C9F}" destId="{B4995538-4D2D-4C52-8D86-058B9DAE7CF9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64BEBCF-E4AC-8742-9376-237906F83627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de-DE"/>
        </a:p>
      </dgm:t>
    </dgm:pt>
    <dgm:pt modelId="{95D13131-6234-5E41-8F1E-8662C58FB903}">
      <dgm:prSet/>
      <dgm:spPr/>
      <dgm:t>
        <a:bodyPr/>
        <a:lstStyle/>
        <a:p>
          <a:r>
            <a:rPr lang="de-DE" b="1" dirty="0"/>
            <a:t>Einige Formen offenen Unterrichts </a:t>
          </a:r>
          <a:endParaRPr lang="de-DE" dirty="0"/>
        </a:p>
      </dgm:t>
    </dgm:pt>
    <dgm:pt modelId="{0D3AB9D6-D9D9-374A-B29E-465A088D5F94}" type="parTrans" cxnId="{2EA0071F-F93E-3441-B6D6-D8396C1AF6B1}">
      <dgm:prSet/>
      <dgm:spPr/>
      <dgm:t>
        <a:bodyPr/>
        <a:lstStyle/>
        <a:p>
          <a:endParaRPr lang="de-DE"/>
        </a:p>
      </dgm:t>
    </dgm:pt>
    <dgm:pt modelId="{E727093A-2F75-7B44-A987-5DB2BD50BDE0}" type="sibTrans" cxnId="{2EA0071F-F93E-3441-B6D6-D8396C1AF6B1}">
      <dgm:prSet/>
      <dgm:spPr/>
      <dgm:t>
        <a:bodyPr/>
        <a:lstStyle/>
        <a:p>
          <a:endParaRPr lang="de-DE"/>
        </a:p>
      </dgm:t>
    </dgm:pt>
    <dgm:pt modelId="{C0F6EC16-0801-054A-A3B7-4354D2D9D64A}">
      <dgm:prSet/>
      <dgm:spPr/>
      <dgm:t>
        <a:bodyPr/>
        <a:lstStyle/>
        <a:p>
          <a:r>
            <a:rPr lang="de-DE" dirty="0"/>
            <a:t>Entdeckender Unterricht </a:t>
          </a:r>
        </a:p>
      </dgm:t>
    </dgm:pt>
    <dgm:pt modelId="{DDF5DE85-F7D0-814D-9A6C-54FF102E6F80}" type="parTrans" cxnId="{F44C24BC-9E2B-B34F-824A-F58E781A68EC}">
      <dgm:prSet/>
      <dgm:spPr/>
      <dgm:t>
        <a:bodyPr/>
        <a:lstStyle/>
        <a:p>
          <a:endParaRPr lang="de-DE"/>
        </a:p>
      </dgm:t>
    </dgm:pt>
    <dgm:pt modelId="{D6FDB77B-5CD0-0E47-95D8-21A509DA6ED4}" type="sibTrans" cxnId="{F44C24BC-9E2B-B34F-824A-F58E781A68EC}">
      <dgm:prSet/>
      <dgm:spPr/>
      <dgm:t>
        <a:bodyPr/>
        <a:lstStyle/>
        <a:p>
          <a:endParaRPr lang="de-DE"/>
        </a:p>
      </dgm:t>
    </dgm:pt>
    <dgm:pt modelId="{78A876F7-655F-EF4F-9FD5-AE5D2AAB952C}">
      <dgm:prSet/>
      <dgm:spPr/>
      <dgm:t>
        <a:bodyPr/>
        <a:lstStyle/>
        <a:p>
          <a:r>
            <a:rPr lang="de-DE"/>
            <a:t>Schülerorientierter Unterricht </a:t>
          </a:r>
        </a:p>
      </dgm:t>
    </dgm:pt>
    <dgm:pt modelId="{F42A8CAF-EFA5-B54B-9CF0-6D94C017C816}" type="parTrans" cxnId="{8C7B57A8-37F6-964D-ADCC-C22C5D763C69}">
      <dgm:prSet/>
      <dgm:spPr/>
      <dgm:t>
        <a:bodyPr/>
        <a:lstStyle/>
        <a:p>
          <a:endParaRPr lang="de-DE"/>
        </a:p>
      </dgm:t>
    </dgm:pt>
    <dgm:pt modelId="{F263A0E6-3B8F-6340-9C3E-A3956EE2BFAC}" type="sibTrans" cxnId="{8C7B57A8-37F6-964D-ADCC-C22C5D763C69}">
      <dgm:prSet/>
      <dgm:spPr/>
      <dgm:t>
        <a:bodyPr/>
        <a:lstStyle/>
        <a:p>
          <a:endParaRPr lang="de-DE"/>
        </a:p>
      </dgm:t>
    </dgm:pt>
    <dgm:pt modelId="{F2341DC4-58C6-874E-9F83-1D880DFA64ED}">
      <dgm:prSet/>
      <dgm:spPr/>
      <dgm:t>
        <a:bodyPr/>
        <a:lstStyle/>
        <a:p>
          <a:r>
            <a:rPr lang="de-DE"/>
            <a:t>Handlungsorientierter Unterricht </a:t>
          </a:r>
        </a:p>
      </dgm:t>
    </dgm:pt>
    <dgm:pt modelId="{B9190328-66CF-EA4D-87F8-88B533136AF5}" type="parTrans" cxnId="{37D6F07C-59B8-D54A-A74C-1DD01DD2D50A}">
      <dgm:prSet/>
      <dgm:spPr/>
      <dgm:t>
        <a:bodyPr/>
        <a:lstStyle/>
        <a:p>
          <a:endParaRPr lang="de-DE"/>
        </a:p>
      </dgm:t>
    </dgm:pt>
    <dgm:pt modelId="{0FEB581C-9A63-6245-9016-8A3AF3F96AC9}" type="sibTrans" cxnId="{37D6F07C-59B8-D54A-A74C-1DD01DD2D50A}">
      <dgm:prSet/>
      <dgm:spPr/>
      <dgm:t>
        <a:bodyPr/>
        <a:lstStyle/>
        <a:p>
          <a:endParaRPr lang="de-DE"/>
        </a:p>
      </dgm:t>
    </dgm:pt>
    <dgm:pt modelId="{4AC834E3-2DBB-CB41-A9E5-1EE9B9F3F3F3}">
      <dgm:prSet/>
      <dgm:spPr/>
      <dgm:t>
        <a:bodyPr/>
        <a:lstStyle/>
        <a:p>
          <a:r>
            <a:rPr lang="de-DE"/>
            <a:t>Projektunterricht </a:t>
          </a:r>
        </a:p>
      </dgm:t>
    </dgm:pt>
    <dgm:pt modelId="{C63A05FC-45BC-2349-ABBE-F6FA2F88ADE4}" type="parTrans" cxnId="{B5D8B2C8-5288-7B4E-A29D-825F2891F51B}">
      <dgm:prSet/>
      <dgm:spPr/>
      <dgm:t>
        <a:bodyPr/>
        <a:lstStyle/>
        <a:p>
          <a:endParaRPr lang="de-DE"/>
        </a:p>
      </dgm:t>
    </dgm:pt>
    <dgm:pt modelId="{F5FED617-26E1-4E4D-934E-8CFAF52BA372}" type="sibTrans" cxnId="{B5D8B2C8-5288-7B4E-A29D-825F2891F51B}">
      <dgm:prSet/>
      <dgm:spPr/>
      <dgm:t>
        <a:bodyPr/>
        <a:lstStyle/>
        <a:p>
          <a:endParaRPr lang="de-DE"/>
        </a:p>
      </dgm:t>
    </dgm:pt>
    <dgm:pt modelId="{6A28133A-891B-0C42-9528-DFEBAA74670B}">
      <dgm:prSet/>
      <dgm:spPr/>
      <dgm:t>
        <a:bodyPr/>
        <a:lstStyle/>
        <a:p>
          <a:r>
            <a:rPr lang="de-DE" dirty="0"/>
            <a:t>Wochenplanunterricht </a:t>
          </a:r>
        </a:p>
      </dgm:t>
    </dgm:pt>
    <dgm:pt modelId="{AE4F6AED-CECD-EE4A-B052-A372A48D8A76}" type="parTrans" cxnId="{9B6635D5-2226-7C4F-B47C-1A6E828C8E2C}">
      <dgm:prSet/>
      <dgm:spPr/>
      <dgm:t>
        <a:bodyPr/>
        <a:lstStyle/>
        <a:p>
          <a:endParaRPr lang="de-DE"/>
        </a:p>
      </dgm:t>
    </dgm:pt>
    <dgm:pt modelId="{4B97BC55-C4FB-EA41-BA6F-B0318E2E5CCA}" type="sibTrans" cxnId="{9B6635D5-2226-7C4F-B47C-1A6E828C8E2C}">
      <dgm:prSet/>
      <dgm:spPr/>
      <dgm:t>
        <a:bodyPr/>
        <a:lstStyle/>
        <a:p>
          <a:endParaRPr lang="de-DE"/>
        </a:p>
      </dgm:t>
    </dgm:pt>
    <dgm:pt modelId="{57B66094-6DD1-1045-81B5-1EEB6D394E81}" type="pres">
      <dgm:prSet presAssocID="{C64BEBCF-E4AC-8742-9376-237906F83627}" presName="linear" presStyleCnt="0">
        <dgm:presLayoutVars>
          <dgm:animLvl val="lvl"/>
          <dgm:resizeHandles val="exact"/>
        </dgm:presLayoutVars>
      </dgm:prSet>
      <dgm:spPr/>
    </dgm:pt>
    <dgm:pt modelId="{E91E88A7-9C4B-8E45-920B-138DBC721B4B}" type="pres">
      <dgm:prSet presAssocID="{95D13131-6234-5E41-8F1E-8662C58FB903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43A47A88-1C72-3A4B-B25D-154F3E6EFB30}" type="pres">
      <dgm:prSet presAssocID="{E727093A-2F75-7B44-A987-5DB2BD50BDE0}" presName="spacer" presStyleCnt="0"/>
      <dgm:spPr/>
    </dgm:pt>
    <dgm:pt modelId="{6680B692-B432-3047-A53A-EFFB0B19880C}" type="pres">
      <dgm:prSet presAssocID="{C0F6EC16-0801-054A-A3B7-4354D2D9D64A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81A99412-FD96-B347-AAEF-836A5B4B6131}" type="pres">
      <dgm:prSet presAssocID="{D6FDB77B-5CD0-0E47-95D8-21A509DA6ED4}" presName="spacer" presStyleCnt="0"/>
      <dgm:spPr/>
    </dgm:pt>
    <dgm:pt modelId="{7F157E1C-7E8A-2B4C-A175-C74E8B692A6C}" type="pres">
      <dgm:prSet presAssocID="{78A876F7-655F-EF4F-9FD5-AE5D2AAB952C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DA9DF831-547D-524C-8804-B86936A9270D}" type="pres">
      <dgm:prSet presAssocID="{F263A0E6-3B8F-6340-9C3E-A3956EE2BFAC}" presName="spacer" presStyleCnt="0"/>
      <dgm:spPr/>
    </dgm:pt>
    <dgm:pt modelId="{C0D4FBFF-DDC3-6242-B06F-E87EDF97F9A6}" type="pres">
      <dgm:prSet presAssocID="{F2341DC4-58C6-874E-9F83-1D880DFA64ED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69080668-9E36-1140-BE88-7775F456796B}" type="pres">
      <dgm:prSet presAssocID="{0FEB581C-9A63-6245-9016-8A3AF3F96AC9}" presName="spacer" presStyleCnt="0"/>
      <dgm:spPr/>
    </dgm:pt>
    <dgm:pt modelId="{5F30A903-FE1F-584D-83DE-B432CC47D8C9}" type="pres">
      <dgm:prSet presAssocID="{4AC834E3-2DBB-CB41-A9E5-1EE9B9F3F3F3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15E419F0-9986-6648-8655-9C91FB1BF8A5}" type="pres">
      <dgm:prSet presAssocID="{F5FED617-26E1-4E4D-934E-8CFAF52BA372}" presName="spacer" presStyleCnt="0"/>
      <dgm:spPr/>
    </dgm:pt>
    <dgm:pt modelId="{53BEED81-4962-8546-8027-8C6A2D89BB24}" type="pres">
      <dgm:prSet presAssocID="{6A28133A-891B-0C42-9528-DFEBAA74670B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2EA0071F-F93E-3441-B6D6-D8396C1AF6B1}" srcId="{C64BEBCF-E4AC-8742-9376-237906F83627}" destId="{95D13131-6234-5E41-8F1E-8662C58FB903}" srcOrd="0" destOrd="0" parTransId="{0D3AB9D6-D9D9-374A-B29E-465A088D5F94}" sibTransId="{E727093A-2F75-7B44-A987-5DB2BD50BDE0}"/>
    <dgm:cxn modelId="{6A300B22-CC2A-B849-951E-958DDAFF1614}" type="presOf" srcId="{C0F6EC16-0801-054A-A3B7-4354D2D9D64A}" destId="{6680B692-B432-3047-A53A-EFFB0B19880C}" srcOrd="0" destOrd="0" presId="urn:microsoft.com/office/officeart/2005/8/layout/vList2"/>
    <dgm:cxn modelId="{FE6C282C-5053-1D41-9F8D-70B72A219AB4}" type="presOf" srcId="{4AC834E3-2DBB-CB41-A9E5-1EE9B9F3F3F3}" destId="{5F30A903-FE1F-584D-83DE-B432CC47D8C9}" srcOrd="0" destOrd="0" presId="urn:microsoft.com/office/officeart/2005/8/layout/vList2"/>
    <dgm:cxn modelId="{1DA93A5E-61CF-7643-AB46-B6B062B4925E}" type="presOf" srcId="{78A876F7-655F-EF4F-9FD5-AE5D2AAB952C}" destId="{7F157E1C-7E8A-2B4C-A175-C74E8B692A6C}" srcOrd="0" destOrd="0" presId="urn:microsoft.com/office/officeart/2005/8/layout/vList2"/>
    <dgm:cxn modelId="{F336FB59-2FEC-FE49-80DA-2EE88D0A580B}" type="presOf" srcId="{C64BEBCF-E4AC-8742-9376-237906F83627}" destId="{57B66094-6DD1-1045-81B5-1EEB6D394E81}" srcOrd="0" destOrd="0" presId="urn:microsoft.com/office/officeart/2005/8/layout/vList2"/>
    <dgm:cxn modelId="{37D6F07C-59B8-D54A-A74C-1DD01DD2D50A}" srcId="{C64BEBCF-E4AC-8742-9376-237906F83627}" destId="{F2341DC4-58C6-874E-9F83-1D880DFA64ED}" srcOrd="3" destOrd="0" parTransId="{B9190328-66CF-EA4D-87F8-88B533136AF5}" sibTransId="{0FEB581C-9A63-6245-9016-8A3AF3F96AC9}"/>
    <dgm:cxn modelId="{D323619B-FB2C-F449-B7BD-21CED7C526B8}" type="presOf" srcId="{F2341DC4-58C6-874E-9F83-1D880DFA64ED}" destId="{C0D4FBFF-DDC3-6242-B06F-E87EDF97F9A6}" srcOrd="0" destOrd="0" presId="urn:microsoft.com/office/officeart/2005/8/layout/vList2"/>
    <dgm:cxn modelId="{8C7B57A8-37F6-964D-ADCC-C22C5D763C69}" srcId="{C64BEBCF-E4AC-8742-9376-237906F83627}" destId="{78A876F7-655F-EF4F-9FD5-AE5D2AAB952C}" srcOrd="2" destOrd="0" parTransId="{F42A8CAF-EFA5-B54B-9CF0-6D94C017C816}" sibTransId="{F263A0E6-3B8F-6340-9C3E-A3956EE2BFAC}"/>
    <dgm:cxn modelId="{F44C24BC-9E2B-B34F-824A-F58E781A68EC}" srcId="{C64BEBCF-E4AC-8742-9376-237906F83627}" destId="{C0F6EC16-0801-054A-A3B7-4354D2D9D64A}" srcOrd="1" destOrd="0" parTransId="{DDF5DE85-F7D0-814D-9A6C-54FF102E6F80}" sibTransId="{D6FDB77B-5CD0-0E47-95D8-21A509DA6ED4}"/>
    <dgm:cxn modelId="{B5D8B2C8-5288-7B4E-A29D-825F2891F51B}" srcId="{C64BEBCF-E4AC-8742-9376-237906F83627}" destId="{4AC834E3-2DBB-CB41-A9E5-1EE9B9F3F3F3}" srcOrd="4" destOrd="0" parTransId="{C63A05FC-45BC-2349-ABBE-F6FA2F88ADE4}" sibTransId="{F5FED617-26E1-4E4D-934E-8CFAF52BA372}"/>
    <dgm:cxn modelId="{9B6635D5-2226-7C4F-B47C-1A6E828C8E2C}" srcId="{C64BEBCF-E4AC-8742-9376-237906F83627}" destId="{6A28133A-891B-0C42-9528-DFEBAA74670B}" srcOrd="5" destOrd="0" parTransId="{AE4F6AED-CECD-EE4A-B052-A372A48D8A76}" sibTransId="{4B97BC55-C4FB-EA41-BA6F-B0318E2E5CCA}"/>
    <dgm:cxn modelId="{57415FD7-F09B-3A4E-BC68-A98512937557}" type="presOf" srcId="{6A28133A-891B-0C42-9528-DFEBAA74670B}" destId="{53BEED81-4962-8546-8027-8C6A2D89BB24}" srcOrd="0" destOrd="0" presId="urn:microsoft.com/office/officeart/2005/8/layout/vList2"/>
    <dgm:cxn modelId="{4C9FEEEF-8688-BF43-BB72-A383D4BEC322}" type="presOf" srcId="{95D13131-6234-5E41-8F1E-8662C58FB903}" destId="{E91E88A7-9C4B-8E45-920B-138DBC721B4B}" srcOrd="0" destOrd="0" presId="urn:microsoft.com/office/officeart/2005/8/layout/vList2"/>
    <dgm:cxn modelId="{381C0628-20DE-3645-A274-057CD1C657B4}" type="presParOf" srcId="{57B66094-6DD1-1045-81B5-1EEB6D394E81}" destId="{E91E88A7-9C4B-8E45-920B-138DBC721B4B}" srcOrd="0" destOrd="0" presId="urn:microsoft.com/office/officeart/2005/8/layout/vList2"/>
    <dgm:cxn modelId="{44EF1136-52FF-6744-9B22-C2C579D7A820}" type="presParOf" srcId="{57B66094-6DD1-1045-81B5-1EEB6D394E81}" destId="{43A47A88-1C72-3A4B-B25D-154F3E6EFB30}" srcOrd="1" destOrd="0" presId="urn:microsoft.com/office/officeart/2005/8/layout/vList2"/>
    <dgm:cxn modelId="{9B365CE9-759D-1443-953C-C3E283DF26B9}" type="presParOf" srcId="{57B66094-6DD1-1045-81B5-1EEB6D394E81}" destId="{6680B692-B432-3047-A53A-EFFB0B19880C}" srcOrd="2" destOrd="0" presId="urn:microsoft.com/office/officeart/2005/8/layout/vList2"/>
    <dgm:cxn modelId="{FFCA2E40-A97A-3C4A-8EF3-8C25E664ED35}" type="presParOf" srcId="{57B66094-6DD1-1045-81B5-1EEB6D394E81}" destId="{81A99412-FD96-B347-AAEF-836A5B4B6131}" srcOrd="3" destOrd="0" presId="urn:microsoft.com/office/officeart/2005/8/layout/vList2"/>
    <dgm:cxn modelId="{BBFC0D76-5F00-F54F-A747-7A46B47FBC9E}" type="presParOf" srcId="{57B66094-6DD1-1045-81B5-1EEB6D394E81}" destId="{7F157E1C-7E8A-2B4C-A175-C74E8B692A6C}" srcOrd="4" destOrd="0" presId="urn:microsoft.com/office/officeart/2005/8/layout/vList2"/>
    <dgm:cxn modelId="{5862DF5C-1F61-8145-A5D9-88A105E763F9}" type="presParOf" srcId="{57B66094-6DD1-1045-81B5-1EEB6D394E81}" destId="{DA9DF831-547D-524C-8804-B86936A9270D}" srcOrd="5" destOrd="0" presId="urn:microsoft.com/office/officeart/2005/8/layout/vList2"/>
    <dgm:cxn modelId="{991022BF-187F-F14D-A76F-0AD6AEB18B85}" type="presParOf" srcId="{57B66094-6DD1-1045-81B5-1EEB6D394E81}" destId="{C0D4FBFF-DDC3-6242-B06F-E87EDF97F9A6}" srcOrd="6" destOrd="0" presId="urn:microsoft.com/office/officeart/2005/8/layout/vList2"/>
    <dgm:cxn modelId="{DD508787-4B7F-0649-AF2C-1736EB04D451}" type="presParOf" srcId="{57B66094-6DD1-1045-81B5-1EEB6D394E81}" destId="{69080668-9E36-1140-BE88-7775F456796B}" srcOrd="7" destOrd="0" presId="urn:microsoft.com/office/officeart/2005/8/layout/vList2"/>
    <dgm:cxn modelId="{A09AE48E-2430-5D45-8CE1-B298BB8BE280}" type="presParOf" srcId="{57B66094-6DD1-1045-81B5-1EEB6D394E81}" destId="{5F30A903-FE1F-584D-83DE-B432CC47D8C9}" srcOrd="8" destOrd="0" presId="urn:microsoft.com/office/officeart/2005/8/layout/vList2"/>
    <dgm:cxn modelId="{90C0E419-8DB1-E044-AEBB-82DEDA1AC61E}" type="presParOf" srcId="{57B66094-6DD1-1045-81B5-1EEB6D394E81}" destId="{15E419F0-9986-6648-8655-9C91FB1BF8A5}" srcOrd="9" destOrd="0" presId="urn:microsoft.com/office/officeart/2005/8/layout/vList2"/>
    <dgm:cxn modelId="{09B19507-53B0-6846-B674-680A75462632}" type="presParOf" srcId="{57B66094-6DD1-1045-81B5-1EEB6D394E81}" destId="{53BEED81-4962-8546-8027-8C6A2D89BB24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DE69F48-D014-5743-8EDD-860E3730A20A}" type="doc">
      <dgm:prSet loTypeId="urn:microsoft.com/office/officeart/2005/8/layout/list1" loCatId="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de-DE"/>
        </a:p>
      </dgm:t>
    </dgm:pt>
    <dgm:pt modelId="{51BC9E05-9A62-E643-A8D8-145C62FA0590}">
      <dgm:prSet/>
      <dgm:spPr/>
      <dgm:t>
        <a:bodyPr/>
        <a:lstStyle/>
        <a:p>
          <a:r>
            <a:rPr lang="de-DE" dirty="0"/>
            <a:t>Merkmal 1: Situationsbezug und Lebensweltorientierung </a:t>
          </a:r>
        </a:p>
      </dgm:t>
    </dgm:pt>
    <dgm:pt modelId="{C98F7C9F-93C3-884D-95C3-32906434E3C0}" type="parTrans" cxnId="{92D4CB71-C449-8A4E-A7BA-A090A68D1191}">
      <dgm:prSet/>
      <dgm:spPr/>
      <dgm:t>
        <a:bodyPr/>
        <a:lstStyle/>
        <a:p>
          <a:endParaRPr lang="de-DE"/>
        </a:p>
      </dgm:t>
    </dgm:pt>
    <dgm:pt modelId="{9D09E7B5-937B-F44E-A7FD-23F1AF136583}" type="sibTrans" cxnId="{92D4CB71-C449-8A4E-A7BA-A090A68D1191}">
      <dgm:prSet/>
      <dgm:spPr/>
      <dgm:t>
        <a:bodyPr/>
        <a:lstStyle/>
        <a:p>
          <a:endParaRPr lang="de-DE"/>
        </a:p>
      </dgm:t>
    </dgm:pt>
    <dgm:pt modelId="{13A4C727-5050-5D48-B5A1-0E7126D62D28}">
      <dgm:prSet/>
      <dgm:spPr/>
      <dgm:t>
        <a:bodyPr/>
        <a:lstStyle/>
        <a:p>
          <a:r>
            <a:rPr lang="de-DE"/>
            <a:t>Merkmal 2: Orientierung an den Interessen der Beteiligten </a:t>
          </a:r>
        </a:p>
      </dgm:t>
    </dgm:pt>
    <dgm:pt modelId="{4634C15D-C3F6-6D4D-BF5E-4AEAA6E49FA6}" type="parTrans" cxnId="{C3EBFC3B-2512-B54E-AC06-7A3B603CD38E}">
      <dgm:prSet/>
      <dgm:spPr/>
      <dgm:t>
        <a:bodyPr/>
        <a:lstStyle/>
        <a:p>
          <a:endParaRPr lang="de-DE"/>
        </a:p>
      </dgm:t>
    </dgm:pt>
    <dgm:pt modelId="{D1DAAB34-5879-544D-8848-1AAD7F1D1230}" type="sibTrans" cxnId="{C3EBFC3B-2512-B54E-AC06-7A3B603CD38E}">
      <dgm:prSet/>
      <dgm:spPr/>
      <dgm:t>
        <a:bodyPr/>
        <a:lstStyle/>
        <a:p>
          <a:endParaRPr lang="de-DE"/>
        </a:p>
      </dgm:t>
    </dgm:pt>
    <dgm:pt modelId="{164BC65F-3B8A-874C-85EE-E9A279E02DF3}">
      <dgm:prSet/>
      <dgm:spPr/>
      <dgm:t>
        <a:bodyPr/>
        <a:lstStyle/>
        <a:p>
          <a:r>
            <a:rPr lang="de-DE"/>
            <a:t>Merkmal 3: Selbstorganisation und Selbstverantwortung: </a:t>
          </a:r>
        </a:p>
      </dgm:t>
    </dgm:pt>
    <dgm:pt modelId="{AC4B0531-A4EE-4341-9325-3598EC8D722D}" type="parTrans" cxnId="{B3E768A9-237D-0B44-A415-C05C2FE29890}">
      <dgm:prSet/>
      <dgm:spPr/>
      <dgm:t>
        <a:bodyPr/>
        <a:lstStyle/>
        <a:p>
          <a:endParaRPr lang="de-DE"/>
        </a:p>
      </dgm:t>
    </dgm:pt>
    <dgm:pt modelId="{61201183-423A-E24B-B40E-4426AA8354A0}" type="sibTrans" cxnId="{B3E768A9-237D-0B44-A415-C05C2FE29890}">
      <dgm:prSet/>
      <dgm:spPr/>
      <dgm:t>
        <a:bodyPr/>
        <a:lstStyle/>
        <a:p>
          <a:endParaRPr lang="de-DE"/>
        </a:p>
      </dgm:t>
    </dgm:pt>
    <dgm:pt modelId="{D435A33F-1BCD-BB46-883B-E42F792B5196}">
      <dgm:prSet/>
      <dgm:spPr/>
      <dgm:t>
        <a:bodyPr/>
        <a:lstStyle/>
        <a:p>
          <a:r>
            <a:rPr lang="de-DE"/>
            <a:t>Merkmal 4: gesellschaftliche Praxisrelevanz </a:t>
          </a:r>
        </a:p>
      </dgm:t>
    </dgm:pt>
    <dgm:pt modelId="{36C8AD61-E628-784B-AE59-BFE53EF171B7}" type="parTrans" cxnId="{5C7386B8-8162-9B48-8EDF-D1AE95525AA1}">
      <dgm:prSet/>
      <dgm:spPr/>
      <dgm:t>
        <a:bodyPr/>
        <a:lstStyle/>
        <a:p>
          <a:endParaRPr lang="de-DE"/>
        </a:p>
      </dgm:t>
    </dgm:pt>
    <dgm:pt modelId="{B26AA214-2AF1-0A43-ACFF-D90A42B3C006}" type="sibTrans" cxnId="{5C7386B8-8162-9B48-8EDF-D1AE95525AA1}">
      <dgm:prSet/>
      <dgm:spPr/>
      <dgm:t>
        <a:bodyPr/>
        <a:lstStyle/>
        <a:p>
          <a:endParaRPr lang="de-DE"/>
        </a:p>
      </dgm:t>
    </dgm:pt>
    <dgm:pt modelId="{B72DB49F-F6FA-5B45-92C5-0D3CE5A8D585}">
      <dgm:prSet/>
      <dgm:spPr/>
      <dgm:t>
        <a:bodyPr/>
        <a:lstStyle/>
        <a:p>
          <a:r>
            <a:rPr lang="de-DE"/>
            <a:t>Merkmal 5: Zielgerichtete Projektplanung </a:t>
          </a:r>
        </a:p>
      </dgm:t>
    </dgm:pt>
    <dgm:pt modelId="{7F6FFC99-F302-624C-AD89-E9A918806B85}" type="parTrans" cxnId="{6A2B38C5-59F8-7C4C-B98F-0C9FF27341AD}">
      <dgm:prSet/>
      <dgm:spPr/>
      <dgm:t>
        <a:bodyPr/>
        <a:lstStyle/>
        <a:p>
          <a:endParaRPr lang="de-DE"/>
        </a:p>
      </dgm:t>
    </dgm:pt>
    <dgm:pt modelId="{65574246-09E2-D04B-BE3B-C54EA2558448}" type="sibTrans" cxnId="{6A2B38C5-59F8-7C4C-B98F-0C9FF27341AD}">
      <dgm:prSet/>
      <dgm:spPr/>
      <dgm:t>
        <a:bodyPr/>
        <a:lstStyle/>
        <a:p>
          <a:endParaRPr lang="de-DE"/>
        </a:p>
      </dgm:t>
    </dgm:pt>
    <dgm:pt modelId="{3E6EA952-5880-6B47-958B-B88A65013A94}">
      <dgm:prSet/>
      <dgm:spPr/>
      <dgm:t>
        <a:bodyPr/>
        <a:lstStyle/>
        <a:p>
          <a:r>
            <a:rPr lang="de-DE" dirty="0"/>
            <a:t>Merkmal 6: Produktorientiert</a:t>
          </a:r>
        </a:p>
      </dgm:t>
    </dgm:pt>
    <dgm:pt modelId="{DE030B95-3054-CE46-9D84-1C13D37F443A}" type="parTrans" cxnId="{6555E33E-620C-E844-BB2C-1A149AE4BB83}">
      <dgm:prSet/>
      <dgm:spPr/>
      <dgm:t>
        <a:bodyPr/>
        <a:lstStyle/>
        <a:p>
          <a:endParaRPr lang="de-DE"/>
        </a:p>
      </dgm:t>
    </dgm:pt>
    <dgm:pt modelId="{15C3DBFA-6E5B-D249-9405-4DD276E1037F}" type="sibTrans" cxnId="{6555E33E-620C-E844-BB2C-1A149AE4BB83}">
      <dgm:prSet/>
      <dgm:spPr/>
      <dgm:t>
        <a:bodyPr/>
        <a:lstStyle/>
        <a:p>
          <a:endParaRPr lang="de-DE"/>
        </a:p>
      </dgm:t>
    </dgm:pt>
    <dgm:pt modelId="{7337FAE4-E9BE-D445-BCF1-81717E69E465}">
      <dgm:prSet/>
      <dgm:spPr/>
      <dgm:t>
        <a:bodyPr/>
        <a:lstStyle/>
        <a:p>
          <a:r>
            <a:rPr lang="de-DE"/>
            <a:t>Merkmal 8: Soziales Lernen </a:t>
          </a:r>
        </a:p>
      </dgm:t>
    </dgm:pt>
    <dgm:pt modelId="{E951C645-BE80-4F42-AF0C-C0165D7F886E}" type="parTrans" cxnId="{47BD3912-B452-5D47-88B2-4771457F9941}">
      <dgm:prSet/>
      <dgm:spPr/>
      <dgm:t>
        <a:bodyPr/>
        <a:lstStyle/>
        <a:p>
          <a:endParaRPr lang="de-DE"/>
        </a:p>
      </dgm:t>
    </dgm:pt>
    <dgm:pt modelId="{B5B031A3-2F6B-414E-AAD4-D728315AB07F}" type="sibTrans" cxnId="{47BD3912-B452-5D47-88B2-4771457F9941}">
      <dgm:prSet/>
      <dgm:spPr/>
      <dgm:t>
        <a:bodyPr/>
        <a:lstStyle/>
        <a:p>
          <a:endParaRPr lang="de-DE"/>
        </a:p>
      </dgm:t>
    </dgm:pt>
    <dgm:pt modelId="{6CE24A6B-218F-AD4F-883A-16F4D1DD7853}">
      <dgm:prSet/>
      <dgm:spPr/>
      <dgm:t>
        <a:bodyPr/>
        <a:lstStyle/>
        <a:p>
          <a:r>
            <a:rPr lang="de-DE" dirty="0"/>
            <a:t>Merkmal 7: Einbeziehung vieler Sinne</a:t>
          </a:r>
        </a:p>
      </dgm:t>
    </dgm:pt>
    <dgm:pt modelId="{B0BF9661-22A2-EA43-94B1-1DFBD14575A1}" type="parTrans" cxnId="{541731F1-C4F0-F641-8BBF-415519AF5AAA}">
      <dgm:prSet/>
      <dgm:spPr/>
      <dgm:t>
        <a:bodyPr/>
        <a:lstStyle/>
        <a:p>
          <a:endParaRPr lang="de-DE"/>
        </a:p>
      </dgm:t>
    </dgm:pt>
    <dgm:pt modelId="{B68A4A7F-204F-4248-986D-9E78106E0D34}" type="sibTrans" cxnId="{541731F1-C4F0-F641-8BBF-415519AF5AAA}">
      <dgm:prSet/>
      <dgm:spPr/>
      <dgm:t>
        <a:bodyPr/>
        <a:lstStyle/>
        <a:p>
          <a:endParaRPr lang="de-DE"/>
        </a:p>
      </dgm:t>
    </dgm:pt>
    <dgm:pt modelId="{EA705A18-178E-404A-9D5D-9641CBF32904}">
      <dgm:prSet/>
      <dgm:spPr/>
      <dgm:t>
        <a:bodyPr/>
        <a:lstStyle/>
        <a:p>
          <a:r>
            <a:rPr lang="de-DE" dirty="0"/>
            <a:t>Merkmal 10:Grenzen</a:t>
          </a:r>
        </a:p>
      </dgm:t>
    </dgm:pt>
    <dgm:pt modelId="{B21F629B-8444-BF43-B146-7048AA9DA0D4}" type="sibTrans" cxnId="{19DBC226-BE65-2E46-85C4-DF8801ABF4F9}">
      <dgm:prSet/>
      <dgm:spPr/>
      <dgm:t>
        <a:bodyPr/>
        <a:lstStyle/>
        <a:p>
          <a:endParaRPr lang="de-DE"/>
        </a:p>
      </dgm:t>
    </dgm:pt>
    <dgm:pt modelId="{0804E42F-7AB2-D04B-BDA5-48FDF762948B}" type="parTrans" cxnId="{19DBC226-BE65-2E46-85C4-DF8801ABF4F9}">
      <dgm:prSet/>
      <dgm:spPr/>
      <dgm:t>
        <a:bodyPr/>
        <a:lstStyle/>
        <a:p>
          <a:endParaRPr lang="de-DE"/>
        </a:p>
      </dgm:t>
    </dgm:pt>
    <dgm:pt modelId="{5FED516D-CDE5-BB49-BDF3-0EA7470144D5}">
      <dgm:prSet/>
      <dgm:spPr/>
      <dgm:t>
        <a:bodyPr/>
        <a:lstStyle/>
        <a:p>
          <a:br>
            <a:rPr lang="de-DE" dirty="0"/>
          </a:br>
          <a:r>
            <a:rPr lang="de-DE" dirty="0"/>
            <a:t>Merkmal 9: Interdisziplinarität</a:t>
          </a:r>
          <a:br>
            <a:rPr lang="de-DE" dirty="0"/>
          </a:br>
          <a:endParaRPr lang="de-DE" dirty="0"/>
        </a:p>
      </dgm:t>
    </dgm:pt>
    <dgm:pt modelId="{E55AA355-2320-F74C-86D6-00080901892D}" type="sibTrans" cxnId="{0ED89277-D162-6C46-A4B3-6E3241FE6386}">
      <dgm:prSet/>
      <dgm:spPr/>
      <dgm:t>
        <a:bodyPr/>
        <a:lstStyle/>
        <a:p>
          <a:endParaRPr lang="de-DE"/>
        </a:p>
      </dgm:t>
    </dgm:pt>
    <dgm:pt modelId="{327BEAC1-9340-3148-BCED-4BD226052B54}" type="parTrans" cxnId="{0ED89277-D162-6C46-A4B3-6E3241FE6386}">
      <dgm:prSet/>
      <dgm:spPr/>
      <dgm:t>
        <a:bodyPr/>
        <a:lstStyle/>
        <a:p>
          <a:endParaRPr lang="de-DE"/>
        </a:p>
      </dgm:t>
    </dgm:pt>
    <dgm:pt modelId="{793A1583-82CA-FA46-976D-B089AEB0979E}" type="pres">
      <dgm:prSet presAssocID="{9DE69F48-D014-5743-8EDD-860E3730A20A}" presName="linear" presStyleCnt="0">
        <dgm:presLayoutVars>
          <dgm:dir/>
          <dgm:animLvl val="lvl"/>
          <dgm:resizeHandles val="exact"/>
        </dgm:presLayoutVars>
      </dgm:prSet>
      <dgm:spPr/>
    </dgm:pt>
    <dgm:pt modelId="{D0F93BF6-1A52-2B4B-B342-BDEA3A22E9A6}" type="pres">
      <dgm:prSet presAssocID="{51BC9E05-9A62-E643-A8D8-145C62FA0590}" presName="parentLin" presStyleCnt="0"/>
      <dgm:spPr/>
    </dgm:pt>
    <dgm:pt modelId="{B5326F50-02D7-BF4B-9D35-0272BB0879C5}" type="pres">
      <dgm:prSet presAssocID="{51BC9E05-9A62-E643-A8D8-145C62FA0590}" presName="parentLeftMargin" presStyleLbl="node1" presStyleIdx="0" presStyleCnt="10"/>
      <dgm:spPr/>
    </dgm:pt>
    <dgm:pt modelId="{CCDF360F-C70D-174B-828B-EC4A01E8C960}" type="pres">
      <dgm:prSet presAssocID="{51BC9E05-9A62-E643-A8D8-145C62FA0590}" presName="parentText" presStyleLbl="node1" presStyleIdx="0" presStyleCnt="10">
        <dgm:presLayoutVars>
          <dgm:chMax val="0"/>
          <dgm:bulletEnabled val="1"/>
        </dgm:presLayoutVars>
      </dgm:prSet>
      <dgm:spPr/>
    </dgm:pt>
    <dgm:pt modelId="{588F5623-CE15-AD49-82FB-3721C717B1C6}" type="pres">
      <dgm:prSet presAssocID="{51BC9E05-9A62-E643-A8D8-145C62FA0590}" presName="negativeSpace" presStyleCnt="0"/>
      <dgm:spPr/>
    </dgm:pt>
    <dgm:pt modelId="{6E68C9CD-3B68-4344-A930-4CFF72B0A710}" type="pres">
      <dgm:prSet presAssocID="{51BC9E05-9A62-E643-A8D8-145C62FA0590}" presName="childText" presStyleLbl="conFgAcc1" presStyleIdx="0" presStyleCnt="10">
        <dgm:presLayoutVars>
          <dgm:bulletEnabled val="1"/>
        </dgm:presLayoutVars>
      </dgm:prSet>
      <dgm:spPr/>
    </dgm:pt>
    <dgm:pt modelId="{A76E2287-4E37-1640-B1B0-62F4A78D9DB8}" type="pres">
      <dgm:prSet presAssocID="{9D09E7B5-937B-F44E-A7FD-23F1AF136583}" presName="spaceBetweenRectangles" presStyleCnt="0"/>
      <dgm:spPr/>
    </dgm:pt>
    <dgm:pt modelId="{9164BAC3-B448-854A-B09A-B7CAF37E575C}" type="pres">
      <dgm:prSet presAssocID="{13A4C727-5050-5D48-B5A1-0E7126D62D28}" presName="parentLin" presStyleCnt="0"/>
      <dgm:spPr/>
    </dgm:pt>
    <dgm:pt modelId="{5CE9A9DA-DD20-284B-A49F-AD7E98B5453A}" type="pres">
      <dgm:prSet presAssocID="{13A4C727-5050-5D48-B5A1-0E7126D62D28}" presName="parentLeftMargin" presStyleLbl="node1" presStyleIdx="0" presStyleCnt="10"/>
      <dgm:spPr/>
    </dgm:pt>
    <dgm:pt modelId="{2A2C26E8-D043-424C-9D37-7530A1E69688}" type="pres">
      <dgm:prSet presAssocID="{13A4C727-5050-5D48-B5A1-0E7126D62D28}" presName="parentText" presStyleLbl="node1" presStyleIdx="1" presStyleCnt="10">
        <dgm:presLayoutVars>
          <dgm:chMax val="0"/>
          <dgm:bulletEnabled val="1"/>
        </dgm:presLayoutVars>
      </dgm:prSet>
      <dgm:spPr/>
    </dgm:pt>
    <dgm:pt modelId="{28665ED2-5546-EB42-A5F9-AEAF149EAB21}" type="pres">
      <dgm:prSet presAssocID="{13A4C727-5050-5D48-B5A1-0E7126D62D28}" presName="negativeSpace" presStyleCnt="0"/>
      <dgm:spPr/>
    </dgm:pt>
    <dgm:pt modelId="{4A21DA4C-AB9C-9141-AD09-09EBD8DA1543}" type="pres">
      <dgm:prSet presAssocID="{13A4C727-5050-5D48-B5A1-0E7126D62D28}" presName="childText" presStyleLbl="conFgAcc1" presStyleIdx="1" presStyleCnt="10">
        <dgm:presLayoutVars>
          <dgm:bulletEnabled val="1"/>
        </dgm:presLayoutVars>
      </dgm:prSet>
      <dgm:spPr/>
    </dgm:pt>
    <dgm:pt modelId="{3EBD3341-ABFB-3049-AFA4-DC1D2EB86C5F}" type="pres">
      <dgm:prSet presAssocID="{D1DAAB34-5879-544D-8848-1AAD7F1D1230}" presName="spaceBetweenRectangles" presStyleCnt="0"/>
      <dgm:spPr/>
    </dgm:pt>
    <dgm:pt modelId="{59929C2D-FC2C-DD44-A117-33D87C5ED1CC}" type="pres">
      <dgm:prSet presAssocID="{164BC65F-3B8A-874C-85EE-E9A279E02DF3}" presName="parentLin" presStyleCnt="0"/>
      <dgm:spPr/>
    </dgm:pt>
    <dgm:pt modelId="{DD2BFDBE-97BF-0C4E-A0C1-2800BDFD44D6}" type="pres">
      <dgm:prSet presAssocID="{164BC65F-3B8A-874C-85EE-E9A279E02DF3}" presName="parentLeftMargin" presStyleLbl="node1" presStyleIdx="1" presStyleCnt="10"/>
      <dgm:spPr/>
    </dgm:pt>
    <dgm:pt modelId="{51355FBB-605D-6D4A-AD3C-1AF08A864430}" type="pres">
      <dgm:prSet presAssocID="{164BC65F-3B8A-874C-85EE-E9A279E02DF3}" presName="parentText" presStyleLbl="node1" presStyleIdx="2" presStyleCnt="10">
        <dgm:presLayoutVars>
          <dgm:chMax val="0"/>
          <dgm:bulletEnabled val="1"/>
        </dgm:presLayoutVars>
      </dgm:prSet>
      <dgm:spPr/>
    </dgm:pt>
    <dgm:pt modelId="{7775D4D5-1E22-6C4F-A986-C6EC71409B22}" type="pres">
      <dgm:prSet presAssocID="{164BC65F-3B8A-874C-85EE-E9A279E02DF3}" presName="negativeSpace" presStyleCnt="0"/>
      <dgm:spPr/>
    </dgm:pt>
    <dgm:pt modelId="{FDBF1E5F-FE3A-B443-9F8B-D9EFFD303701}" type="pres">
      <dgm:prSet presAssocID="{164BC65F-3B8A-874C-85EE-E9A279E02DF3}" presName="childText" presStyleLbl="conFgAcc1" presStyleIdx="2" presStyleCnt="10">
        <dgm:presLayoutVars>
          <dgm:bulletEnabled val="1"/>
        </dgm:presLayoutVars>
      </dgm:prSet>
      <dgm:spPr/>
    </dgm:pt>
    <dgm:pt modelId="{B503CED3-400A-A746-9BEF-0FA6EBCE81EC}" type="pres">
      <dgm:prSet presAssocID="{61201183-423A-E24B-B40E-4426AA8354A0}" presName="spaceBetweenRectangles" presStyleCnt="0"/>
      <dgm:spPr/>
    </dgm:pt>
    <dgm:pt modelId="{67ED33ED-95E4-6C4B-8512-491B715D9713}" type="pres">
      <dgm:prSet presAssocID="{D435A33F-1BCD-BB46-883B-E42F792B5196}" presName="parentLin" presStyleCnt="0"/>
      <dgm:spPr/>
    </dgm:pt>
    <dgm:pt modelId="{48971D04-8274-E74F-A671-B5BEC780FA2E}" type="pres">
      <dgm:prSet presAssocID="{D435A33F-1BCD-BB46-883B-E42F792B5196}" presName="parentLeftMargin" presStyleLbl="node1" presStyleIdx="2" presStyleCnt="10"/>
      <dgm:spPr/>
    </dgm:pt>
    <dgm:pt modelId="{78115FC7-4723-D746-B331-445674A6DF10}" type="pres">
      <dgm:prSet presAssocID="{D435A33F-1BCD-BB46-883B-E42F792B5196}" presName="parentText" presStyleLbl="node1" presStyleIdx="3" presStyleCnt="10">
        <dgm:presLayoutVars>
          <dgm:chMax val="0"/>
          <dgm:bulletEnabled val="1"/>
        </dgm:presLayoutVars>
      </dgm:prSet>
      <dgm:spPr/>
    </dgm:pt>
    <dgm:pt modelId="{35DF77C2-8714-8640-968B-F340B81A0C6E}" type="pres">
      <dgm:prSet presAssocID="{D435A33F-1BCD-BB46-883B-E42F792B5196}" presName="negativeSpace" presStyleCnt="0"/>
      <dgm:spPr/>
    </dgm:pt>
    <dgm:pt modelId="{54341069-F458-614F-AB4E-AA7D87C5364C}" type="pres">
      <dgm:prSet presAssocID="{D435A33F-1BCD-BB46-883B-E42F792B5196}" presName="childText" presStyleLbl="conFgAcc1" presStyleIdx="3" presStyleCnt="10">
        <dgm:presLayoutVars>
          <dgm:bulletEnabled val="1"/>
        </dgm:presLayoutVars>
      </dgm:prSet>
      <dgm:spPr/>
    </dgm:pt>
    <dgm:pt modelId="{96570578-25CF-DA44-BF58-7B768C27D80B}" type="pres">
      <dgm:prSet presAssocID="{B26AA214-2AF1-0A43-ACFF-D90A42B3C006}" presName="spaceBetweenRectangles" presStyleCnt="0"/>
      <dgm:spPr/>
    </dgm:pt>
    <dgm:pt modelId="{8C881F85-3DBB-474D-A2C2-D3CCC381510D}" type="pres">
      <dgm:prSet presAssocID="{B72DB49F-F6FA-5B45-92C5-0D3CE5A8D585}" presName="parentLin" presStyleCnt="0"/>
      <dgm:spPr/>
    </dgm:pt>
    <dgm:pt modelId="{7CBB3B52-130C-A649-A958-0247FFE0B8F0}" type="pres">
      <dgm:prSet presAssocID="{B72DB49F-F6FA-5B45-92C5-0D3CE5A8D585}" presName="parentLeftMargin" presStyleLbl="node1" presStyleIdx="3" presStyleCnt="10"/>
      <dgm:spPr/>
    </dgm:pt>
    <dgm:pt modelId="{D3A98431-DE87-DC44-A5B5-C228D50B61E4}" type="pres">
      <dgm:prSet presAssocID="{B72DB49F-F6FA-5B45-92C5-0D3CE5A8D585}" presName="parentText" presStyleLbl="node1" presStyleIdx="4" presStyleCnt="10">
        <dgm:presLayoutVars>
          <dgm:chMax val="0"/>
          <dgm:bulletEnabled val="1"/>
        </dgm:presLayoutVars>
      </dgm:prSet>
      <dgm:spPr/>
    </dgm:pt>
    <dgm:pt modelId="{342509B0-708B-CD47-A6A9-1811AF7C2319}" type="pres">
      <dgm:prSet presAssocID="{B72DB49F-F6FA-5B45-92C5-0D3CE5A8D585}" presName="negativeSpace" presStyleCnt="0"/>
      <dgm:spPr/>
    </dgm:pt>
    <dgm:pt modelId="{25CEA8C3-A3E2-D547-81A8-0EBE7B270660}" type="pres">
      <dgm:prSet presAssocID="{B72DB49F-F6FA-5B45-92C5-0D3CE5A8D585}" presName="childText" presStyleLbl="conFgAcc1" presStyleIdx="4" presStyleCnt="10">
        <dgm:presLayoutVars>
          <dgm:bulletEnabled val="1"/>
        </dgm:presLayoutVars>
      </dgm:prSet>
      <dgm:spPr/>
    </dgm:pt>
    <dgm:pt modelId="{52B5B6AB-499F-8E4B-8DB3-4434686435CC}" type="pres">
      <dgm:prSet presAssocID="{65574246-09E2-D04B-BE3B-C54EA2558448}" presName="spaceBetweenRectangles" presStyleCnt="0"/>
      <dgm:spPr/>
    </dgm:pt>
    <dgm:pt modelId="{04BCA29E-FDD6-0D4D-A5A4-0501990AF1C0}" type="pres">
      <dgm:prSet presAssocID="{3E6EA952-5880-6B47-958B-B88A65013A94}" presName="parentLin" presStyleCnt="0"/>
      <dgm:spPr/>
    </dgm:pt>
    <dgm:pt modelId="{180FC962-C7E9-7943-BC82-8317A6E62A48}" type="pres">
      <dgm:prSet presAssocID="{3E6EA952-5880-6B47-958B-B88A65013A94}" presName="parentLeftMargin" presStyleLbl="node1" presStyleIdx="4" presStyleCnt="10"/>
      <dgm:spPr/>
    </dgm:pt>
    <dgm:pt modelId="{3ADBCB0A-2B8C-F243-8BB8-C2AD776DBF41}" type="pres">
      <dgm:prSet presAssocID="{3E6EA952-5880-6B47-958B-B88A65013A94}" presName="parentText" presStyleLbl="node1" presStyleIdx="5" presStyleCnt="10">
        <dgm:presLayoutVars>
          <dgm:chMax val="0"/>
          <dgm:bulletEnabled val="1"/>
        </dgm:presLayoutVars>
      </dgm:prSet>
      <dgm:spPr/>
    </dgm:pt>
    <dgm:pt modelId="{8990DFA5-AE96-5043-830B-5917045B01E1}" type="pres">
      <dgm:prSet presAssocID="{3E6EA952-5880-6B47-958B-B88A65013A94}" presName="negativeSpace" presStyleCnt="0"/>
      <dgm:spPr/>
    </dgm:pt>
    <dgm:pt modelId="{3DFFC691-9143-5545-9108-FC1057A7EC89}" type="pres">
      <dgm:prSet presAssocID="{3E6EA952-5880-6B47-958B-B88A65013A94}" presName="childText" presStyleLbl="conFgAcc1" presStyleIdx="5" presStyleCnt="10">
        <dgm:presLayoutVars>
          <dgm:bulletEnabled val="1"/>
        </dgm:presLayoutVars>
      </dgm:prSet>
      <dgm:spPr/>
    </dgm:pt>
    <dgm:pt modelId="{C8CD1ACC-9846-2747-90E2-78092A7E51FB}" type="pres">
      <dgm:prSet presAssocID="{15C3DBFA-6E5B-D249-9405-4DD276E1037F}" presName="spaceBetweenRectangles" presStyleCnt="0"/>
      <dgm:spPr/>
    </dgm:pt>
    <dgm:pt modelId="{7CE0388F-296A-9246-9BAF-D57235C9E9B2}" type="pres">
      <dgm:prSet presAssocID="{6CE24A6B-218F-AD4F-883A-16F4D1DD7853}" presName="parentLin" presStyleCnt="0"/>
      <dgm:spPr/>
    </dgm:pt>
    <dgm:pt modelId="{6116A99F-D522-0F47-998F-E42FE09BE571}" type="pres">
      <dgm:prSet presAssocID="{6CE24A6B-218F-AD4F-883A-16F4D1DD7853}" presName="parentLeftMargin" presStyleLbl="node1" presStyleIdx="5" presStyleCnt="10"/>
      <dgm:spPr/>
    </dgm:pt>
    <dgm:pt modelId="{2A13D169-B2AB-CD48-B656-A4E3200D1803}" type="pres">
      <dgm:prSet presAssocID="{6CE24A6B-218F-AD4F-883A-16F4D1DD7853}" presName="parentText" presStyleLbl="node1" presStyleIdx="6" presStyleCnt="10">
        <dgm:presLayoutVars>
          <dgm:chMax val="0"/>
          <dgm:bulletEnabled val="1"/>
        </dgm:presLayoutVars>
      </dgm:prSet>
      <dgm:spPr/>
    </dgm:pt>
    <dgm:pt modelId="{34F191D0-00A7-404D-8F8A-5CFFB7BDA6FA}" type="pres">
      <dgm:prSet presAssocID="{6CE24A6B-218F-AD4F-883A-16F4D1DD7853}" presName="negativeSpace" presStyleCnt="0"/>
      <dgm:spPr/>
    </dgm:pt>
    <dgm:pt modelId="{4E83B6D8-C80E-C34B-A8A3-C1F7FD844285}" type="pres">
      <dgm:prSet presAssocID="{6CE24A6B-218F-AD4F-883A-16F4D1DD7853}" presName="childText" presStyleLbl="conFgAcc1" presStyleIdx="6" presStyleCnt="10">
        <dgm:presLayoutVars>
          <dgm:bulletEnabled val="1"/>
        </dgm:presLayoutVars>
      </dgm:prSet>
      <dgm:spPr/>
    </dgm:pt>
    <dgm:pt modelId="{9BDF85F5-E418-414C-8E67-032BEE9FF1C2}" type="pres">
      <dgm:prSet presAssocID="{B68A4A7F-204F-4248-986D-9E78106E0D34}" presName="spaceBetweenRectangles" presStyleCnt="0"/>
      <dgm:spPr/>
    </dgm:pt>
    <dgm:pt modelId="{386C6C2F-9E69-FB4A-8F40-B7F2884E410E}" type="pres">
      <dgm:prSet presAssocID="{7337FAE4-E9BE-D445-BCF1-81717E69E465}" presName="parentLin" presStyleCnt="0"/>
      <dgm:spPr/>
    </dgm:pt>
    <dgm:pt modelId="{26F439D7-D69F-FB42-9B98-F748CE7B4000}" type="pres">
      <dgm:prSet presAssocID="{7337FAE4-E9BE-D445-BCF1-81717E69E465}" presName="parentLeftMargin" presStyleLbl="node1" presStyleIdx="6" presStyleCnt="10"/>
      <dgm:spPr/>
    </dgm:pt>
    <dgm:pt modelId="{62DD1BF5-E823-DA4D-9F1B-F12D4FD4ED73}" type="pres">
      <dgm:prSet presAssocID="{7337FAE4-E9BE-D445-BCF1-81717E69E465}" presName="parentText" presStyleLbl="node1" presStyleIdx="7" presStyleCnt="10">
        <dgm:presLayoutVars>
          <dgm:chMax val="0"/>
          <dgm:bulletEnabled val="1"/>
        </dgm:presLayoutVars>
      </dgm:prSet>
      <dgm:spPr/>
    </dgm:pt>
    <dgm:pt modelId="{65F17F37-AA1D-0141-9A4C-EB8A7107BF97}" type="pres">
      <dgm:prSet presAssocID="{7337FAE4-E9BE-D445-BCF1-81717E69E465}" presName="negativeSpace" presStyleCnt="0"/>
      <dgm:spPr/>
    </dgm:pt>
    <dgm:pt modelId="{EAE79F54-BDA4-C347-866F-D901689C031D}" type="pres">
      <dgm:prSet presAssocID="{7337FAE4-E9BE-D445-BCF1-81717E69E465}" presName="childText" presStyleLbl="conFgAcc1" presStyleIdx="7" presStyleCnt="10">
        <dgm:presLayoutVars>
          <dgm:bulletEnabled val="1"/>
        </dgm:presLayoutVars>
      </dgm:prSet>
      <dgm:spPr/>
    </dgm:pt>
    <dgm:pt modelId="{9E40C48A-A9F0-8A4E-843D-5EB630EE83BA}" type="pres">
      <dgm:prSet presAssocID="{B5B031A3-2F6B-414E-AAD4-D728315AB07F}" presName="spaceBetweenRectangles" presStyleCnt="0"/>
      <dgm:spPr/>
    </dgm:pt>
    <dgm:pt modelId="{4F75A4C0-6FC8-8F4C-AF93-C0406FB69AC6}" type="pres">
      <dgm:prSet presAssocID="{5FED516D-CDE5-BB49-BDF3-0EA7470144D5}" presName="parentLin" presStyleCnt="0"/>
      <dgm:spPr/>
    </dgm:pt>
    <dgm:pt modelId="{7B2F044D-6FA4-4441-B0CF-4C466D9DCF48}" type="pres">
      <dgm:prSet presAssocID="{5FED516D-CDE5-BB49-BDF3-0EA7470144D5}" presName="parentLeftMargin" presStyleLbl="node1" presStyleIdx="7" presStyleCnt="10"/>
      <dgm:spPr/>
    </dgm:pt>
    <dgm:pt modelId="{E636EBB7-733C-2043-8E24-3EFE4FABD3FB}" type="pres">
      <dgm:prSet presAssocID="{5FED516D-CDE5-BB49-BDF3-0EA7470144D5}" presName="parentText" presStyleLbl="node1" presStyleIdx="8" presStyleCnt="10">
        <dgm:presLayoutVars>
          <dgm:chMax val="0"/>
          <dgm:bulletEnabled val="1"/>
        </dgm:presLayoutVars>
      </dgm:prSet>
      <dgm:spPr/>
    </dgm:pt>
    <dgm:pt modelId="{04415E89-56DD-8949-BBEF-FDA9BADCDCFD}" type="pres">
      <dgm:prSet presAssocID="{5FED516D-CDE5-BB49-BDF3-0EA7470144D5}" presName="negativeSpace" presStyleCnt="0"/>
      <dgm:spPr/>
    </dgm:pt>
    <dgm:pt modelId="{A59155B9-B2B7-7442-8412-4DACC80C0D4A}" type="pres">
      <dgm:prSet presAssocID="{5FED516D-CDE5-BB49-BDF3-0EA7470144D5}" presName="childText" presStyleLbl="conFgAcc1" presStyleIdx="8" presStyleCnt="10">
        <dgm:presLayoutVars>
          <dgm:bulletEnabled val="1"/>
        </dgm:presLayoutVars>
      </dgm:prSet>
      <dgm:spPr/>
    </dgm:pt>
    <dgm:pt modelId="{9F61CDBF-649A-2043-90D2-78A0F974761F}" type="pres">
      <dgm:prSet presAssocID="{E55AA355-2320-F74C-86D6-00080901892D}" presName="spaceBetweenRectangles" presStyleCnt="0"/>
      <dgm:spPr/>
    </dgm:pt>
    <dgm:pt modelId="{C55372BB-6399-CC49-BFD4-1CCAC90CB5D7}" type="pres">
      <dgm:prSet presAssocID="{EA705A18-178E-404A-9D5D-9641CBF32904}" presName="parentLin" presStyleCnt="0"/>
      <dgm:spPr/>
    </dgm:pt>
    <dgm:pt modelId="{535DA8EB-C8E2-324A-AEF5-BCDC9D84A558}" type="pres">
      <dgm:prSet presAssocID="{EA705A18-178E-404A-9D5D-9641CBF32904}" presName="parentLeftMargin" presStyleLbl="node1" presStyleIdx="8" presStyleCnt="10"/>
      <dgm:spPr/>
    </dgm:pt>
    <dgm:pt modelId="{5AACBBA7-A57F-E647-9DAA-99467E6B219F}" type="pres">
      <dgm:prSet presAssocID="{EA705A18-178E-404A-9D5D-9641CBF32904}" presName="parentText" presStyleLbl="node1" presStyleIdx="9" presStyleCnt="10">
        <dgm:presLayoutVars>
          <dgm:chMax val="0"/>
          <dgm:bulletEnabled val="1"/>
        </dgm:presLayoutVars>
      </dgm:prSet>
      <dgm:spPr/>
    </dgm:pt>
    <dgm:pt modelId="{55EF060E-7EE6-634B-AE3F-AA57F51FFD3F}" type="pres">
      <dgm:prSet presAssocID="{EA705A18-178E-404A-9D5D-9641CBF32904}" presName="negativeSpace" presStyleCnt="0"/>
      <dgm:spPr/>
    </dgm:pt>
    <dgm:pt modelId="{400FB4A7-2694-AA4E-AB7F-AEDB93912772}" type="pres">
      <dgm:prSet presAssocID="{EA705A18-178E-404A-9D5D-9641CBF32904}" presName="childText" presStyleLbl="conFgAcc1" presStyleIdx="9" presStyleCnt="10">
        <dgm:presLayoutVars>
          <dgm:bulletEnabled val="1"/>
        </dgm:presLayoutVars>
      </dgm:prSet>
      <dgm:spPr/>
    </dgm:pt>
  </dgm:ptLst>
  <dgm:cxnLst>
    <dgm:cxn modelId="{1B89CB07-89A6-1647-9CED-65C43667BC5F}" type="presOf" srcId="{51BC9E05-9A62-E643-A8D8-145C62FA0590}" destId="{CCDF360F-C70D-174B-828B-EC4A01E8C960}" srcOrd="1" destOrd="0" presId="urn:microsoft.com/office/officeart/2005/8/layout/list1"/>
    <dgm:cxn modelId="{47BD3912-B452-5D47-88B2-4771457F9941}" srcId="{9DE69F48-D014-5743-8EDD-860E3730A20A}" destId="{7337FAE4-E9BE-D445-BCF1-81717E69E465}" srcOrd="7" destOrd="0" parTransId="{E951C645-BE80-4F42-AF0C-C0165D7F886E}" sibTransId="{B5B031A3-2F6B-414E-AAD4-D728315AB07F}"/>
    <dgm:cxn modelId="{CE41E816-EE47-0446-A207-4680B1143B79}" type="presOf" srcId="{3E6EA952-5880-6B47-958B-B88A65013A94}" destId="{180FC962-C7E9-7943-BC82-8317A6E62A48}" srcOrd="0" destOrd="0" presId="urn:microsoft.com/office/officeart/2005/8/layout/list1"/>
    <dgm:cxn modelId="{5225AD19-7E1D-AC41-A708-F22DABCDBDD0}" type="presOf" srcId="{13A4C727-5050-5D48-B5A1-0E7126D62D28}" destId="{5CE9A9DA-DD20-284B-A49F-AD7E98B5453A}" srcOrd="0" destOrd="0" presId="urn:microsoft.com/office/officeart/2005/8/layout/list1"/>
    <dgm:cxn modelId="{19DBC226-BE65-2E46-85C4-DF8801ABF4F9}" srcId="{9DE69F48-D014-5743-8EDD-860E3730A20A}" destId="{EA705A18-178E-404A-9D5D-9641CBF32904}" srcOrd="9" destOrd="0" parTransId="{0804E42F-7AB2-D04B-BDA5-48FDF762948B}" sibTransId="{B21F629B-8444-BF43-B146-7048AA9DA0D4}"/>
    <dgm:cxn modelId="{C3EBFC3B-2512-B54E-AC06-7A3B603CD38E}" srcId="{9DE69F48-D014-5743-8EDD-860E3730A20A}" destId="{13A4C727-5050-5D48-B5A1-0E7126D62D28}" srcOrd="1" destOrd="0" parTransId="{4634C15D-C3F6-6D4D-BF5E-4AEAA6E49FA6}" sibTransId="{D1DAAB34-5879-544D-8848-1AAD7F1D1230}"/>
    <dgm:cxn modelId="{6555E33E-620C-E844-BB2C-1A149AE4BB83}" srcId="{9DE69F48-D014-5743-8EDD-860E3730A20A}" destId="{3E6EA952-5880-6B47-958B-B88A65013A94}" srcOrd="5" destOrd="0" parTransId="{DE030B95-3054-CE46-9D84-1C13D37F443A}" sibTransId="{15C3DBFA-6E5B-D249-9405-4DD276E1037F}"/>
    <dgm:cxn modelId="{738A6167-EF76-6A43-8171-B49AA84D6A17}" type="presOf" srcId="{51BC9E05-9A62-E643-A8D8-145C62FA0590}" destId="{B5326F50-02D7-BF4B-9D35-0272BB0879C5}" srcOrd="0" destOrd="0" presId="urn:microsoft.com/office/officeart/2005/8/layout/list1"/>
    <dgm:cxn modelId="{92D4CB71-C449-8A4E-A7BA-A090A68D1191}" srcId="{9DE69F48-D014-5743-8EDD-860E3730A20A}" destId="{51BC9E05-9A62-E643-A8D8-145C62FA0590}" srcOrd="0" destOrd="0" parTransId="{C98F7C9F-93C3-884D-95C3-32906434E3C0}" sibTransId="{9D09E7B5-937B-F44E-A7FD-23F1AF136583}"/>
    <dgm:cxn modelId="{5AEA0854-A251-9C40-9EDF-A30C0E6E081A}" type="presOf" srcId="{6CE24A6B-218F-AD4F-883A-16F4D1DD7853}" destId="{2A13D169-B2AB-CD48-B656-A4E3200D1803}" srcOrd="1" destOrd="0" presId="urn:microsoft.com/office/officeart/2005/8/layout/list1"/>
    <dgm:cxn modelId="{0ED89277-D162-6C46-A4B3-6E3241FE6386}" srcId="{9DE69F48-D014-5743-8EDD-860E3730A20A}" destId="{5FED516D-CDE5-BB49-BDF3-0EA7470144D5}" srcOrd="8" destOrd="0" parTransId="{327BEAC1-9340-3148-BCED-4BD226052B54}" sibTransId="{E55AA355-2320-F74C-86D6-00080901892D}"/>
    <dgm:cxn modelId="{61041383-9C36-364E-ABA0-F78A650E5043}" type="presOf" srcId="{D435A33F-1BCD-BB46-883B-E42F792B5196}" destId="{78115FC7-4723-D746-B331-445674A6DF10}" srcOrd="1" destOrd="0" presId="urn:microsoft.com/office/officeart/2005/8/layout/list1"/>
    <dgm:cxn modelId="{234D9986-18F3-8147-BDBE-445FA4EB7947}" type="presOf" srcId="{7337FAE4-E9BE-D445-BCF1-81717E69E465}" destId="{62DD1BF5-E823-DA4D-9F1B-F12D4FD4ED73}" srcOrd="1" destOrd="0" presId="urn:microsoft.com/office/officeart/2005/8/layout/list1"/>
    <dgm:cxn modelId="{A385D489-1A05-D24D-A8E6-D0C96F164E5A}" type="presOf" srcId="{164BC65F-3B8A-874C-85EE-E9A279E02DF3}" destId="{51355FBB-605D-6D4A-AD3C-1AF08A864430}" srcOrd="1" destOrd="0" presId="urn:microsoft.com/office/officeart/2005/8/layout/list1"/>
    <dgm:cxn modelId="{88179499-2167-9245-AB16-D8370DFB0A19}" type="presOf" srcId="{EA705A18-178E-404A-9D5D-9641CBF32904}" destId="{5AACBBA7-A57F-E647-9DAA-99467E6B219F}" srcOrd="1" destOrd="0" presId="urn:microsoft.com/office/officeart/2005/8/layout/list1"/>
    <dgm:cxn modelId="{09091DA1-D7F3-BF4E-A831-C3A915AAEA2A}" type="presOf" srcId="{3E6EA952-5880-6B47-958B-B88A65013A94}" destId="{3ADBCB0A-2B8C-F243-8BB8-C2AD776DBF41}" srcOrd="1" destOrd="0" presId="urn:microsoft.com/office/officeart/2005/8/layout/list1"/>
    <dgm:cxn modelId="{FDAC93A7-E88A-5E49-A2BD-A424611CA84A}" type="presOf" srcId="{D435A33F-1BCD-BB46-883B-E42F792B5196}" destId="{48971D04-8274-E74F-A671-B5BEC780FA2E}" srcOrd="0" destOrd="0" presId="urn:microsoft.com/office/officeart/2005/8/layout/list1"/>
    <dgm:cxn modelId="{F3A158A8-D967-9949-AD88-4744A91EA4EF}" type="presOf" srcId="{B72DB49F-F6FA-5B45-92C5-0D3CE5A8D585}" destId="{7CBB3B52-130C-A649-A958-0247FFE0B8F0}" srcOrd="0" destOrd="0" presId="urn:microsoft.com/office/officeart/2005/8/layout/list1"/>
    <dgm:cxn modelId="{B3E768A9-237D-0B44-A415-C05C2FE29890}" srcId="{9DE69F48-D014-5743-8EDD-860E3730A20A}" destId="{164BC65F-3B8A-874C-85EE-E9A279E02DF3}" srcOrd="2" destOrd="0" parTransId="{AC4B0531-A4EE-4341-9325-3598EC8D722D}" sibTransId="{61201183-423A-E24B-B40E-4426AA8354A0}"/>
    <dgm:cxn modelId="{357F26AB-D2E8-DD48-AF9F-816E6AE47ABD}" type="presOf" srcId="{5FED516D-CDE5-BB49-BDF3-0EA7470144D5}" destId="{7B2F044D-6FA4-4441-B0CF-4C466D9DCF48}" srcOrd="0" destOrd="0" presId="urn:microsoft.com/office/officeart/2005/8/layout/list1"/>
    <dgm:cxn modelId="{0FAEEEAE-1249-2D4D-B3A9-DF68117B069C}" type="presOf" srcId="{EA705A18-178E-404A-9D5D-9641CBF32904}" destId="{535DA8EB-C8E2-324A-AEF5-BCDC9D84A558}" srcOrd="0" destOrd="0" presId="urn:microsoft.com/office/officeart/2005/8/layout/list1"/>
    <dgm:cxn modelId="{A47730B5-8CDB-324D-A02D-F964FAE7BBE6}" type="presOf" srcId="{5FED516D-CDE5-BB49-BDF3-0EA7470144D5}" destId="{E636EBB7-733C-2043-8E24-3EFE4FABD3FB}" srcOrd="1" destOrd="0" presId="urn:microsoft.com/office/officeart/2005/8/layout/list1"/>
    <dgm:cxn modelId="{5C7386B8-8162-9B48-8EDF-D1AE95525AA1}" srcId="{9DE69F48-D014-5743-8EDD-860E3730A20A}" destId="{D435A33F-1BCD-BB46-883B-E42F792B5196}" srcOrd="3" destOrd="0" parTransId="{36C8AD61-E628-784B-AE59-BFE53EF171B7}" sibTransId="{B26AA214-2AF1-0A43-ACFF-D90A42B3C006}"/>
    <dgm:cxn modelId="{F556C6C1-0CAD-BC43-ACE3-10B66F51CA32}" type="presOf" srcId="{B72DB49F-F6FA-5B45-92C5-0D3CE5A8D585}" destId="{D3A98431-DE87-DC44-A5B5-C228D50B61E4}" srcOrd="1" destOrd="0" presId="urn:microsoft.com/office/officeart/2005/8/layout/list1"/>
    <dgm:cxn modelId="{AD5AA4C4-C9D4-6244-BF4A-70403010737A}" type="presOf" srcId="{164BC65F-3B8A-874C-85EE-E9A279E02DF3}" destId="{DD2BFDBE-97BF-0C4E-A0C1-2800BDFD44D6}" srcOrd="0" destOrd="0" presId="urn:microsoft.com/office/officeart/2005/8/layout/list1"/>
    <dgm:cxn modelId="{6A2B38C5-59F8-7C4C-B98F-0C9FF27341AD}" srcId="{9DE69F48-D014-5743-8EDD-860E3730A20A}" destId="{B72DB49F-F6FA-5B45-92C5-0D3CE5A8D585}" srcOrd="4" destOrd="0" parTransId="{7F6FFC99-F302-624C-AD89-E9A918806B85}" sibTransId="{65574246-09E2-D04B-BE3B-C54EA2558448}"/>
    <dgm:cxn modelId="{E09153CA-DAA9-794F-9A0C-E809ED5D2408}" type="presOf" srcId="{6CE24A6B-218F-AD4F-883A-16F4D1DD7853}" destId="{6116A99F-D522-0F47-998F-E42FE09BE571}" srcOrd="0" destOrd="0" presId="urn:microsoft.com/office/officeart/2005/8/layout/list1"/>
    <dgm:cxn modelId="{DE8AEEDA-8813-A94A-828A-A38CE6773DEB}" type="presOf" srcId="{9DE69F48-D014-5743-8EDD-860E3730A20A}" destId="{793A1583-82CA-FA46-976D-B089AEB0979E}" srcOrd="0" destOrd="0" presId="urn:microsoft.com/office/officeart/2005/8/layout/list1"/>
    <dgm:cxn modelId="{992B7CE8-5D77-C147-8012-4B040ACA6EB1}" type="presOf" srcId="{13A4C727-5050-5D48-B5A1-0E7126D62D28}" destId="{2A2C26E8-D043-424C-9D37-7530A1E69688}" srcOrd="1" destOrd="0" presId="urn:microsoft.com/office/officeart/2005/8/layout/list1"/>
    <dgm:cxn modelId="{541731F1-C4F0-F641-8BBF-415519AF5AAA}" srcId="{9DE69F48-D014-5743-8EDD-860E3730A20A}" destId="{6CE24A6B-218F-AD4F-883A-16F4D1DD7853}" srcOrd="6" destOrd="0" parTransId="{B0BF9661-22A2-EA43-94B1-1DFBD14575A1}" sibTransId="{B68A4A7F-204F-4248-986D-9E78106E0D34}"/>
    <dgm:cxn modelId="{854150F8-7121-F74E-B4A1-AF1E26A2DA31}" type="presOf" srcId="{7337FAE4-E9BE-D445-BCF1-81717E69E465}" destId="{26F439D7-D69F-FB42-9B98-F748CE7B4000}" srcOrd="0" destOrd="0" presId="urn:microsoft.com/office/officeart/2005/8/layout/list1"/>
    <dgm:cxn modelId="{CB8895F6-687B-7E43-BE2C-724DF9F76730}" type="presParOf" srcId="{793A1583-82CA-FA46-976D-B089AEB0979E}" destId="{D0F93BF6-1A52-2B4B-B342-BDEA3A22E9A6}" srcOrd="0" destOrd="0" presId="urn:microsoft.com/office/officeart/2005/8/layout/list1"/>
    <dgm:cxn modelId="{F3985ABE-AAE6-704D-9C85-55F9EC10D111}" type="presParOf" srcId="{D0F93BF6-1A52-2B4B-B342-BDEA3A22E9A6}" destId="{B5326F50-02D7-BF4B-9D35-0272BB0879C5}" srcOrd="0" destOrd="0" presId="urn:microsoft.com/office/officeart/2005/8/layout/list1"/>
    <dgm:cxn modelId="{B9669433-6844-3B46-95F3-297DB3F7578A}" type="presParOf" srcId="{D0F93BF6-1A52-2B4B-B342-BDEA3A22E9A6}" destId="{CCDF360F-C70D-174B-828B-EC4A01E8C960}" srcOrd="1" destOrd="0" presId="urn:microsoft.com/office/officeart/2005/8/layout/list1"/>
    <dgm:cxn modelId="{DF8DB072-8262-3742-8539-F7BC04B1A0B6}" type="presParOf" srcId="{793A1583-82CA-FA46-976D-B089AEB0979E}" destId="{588F5623-CE15-AD49-82FB-3721C717B1C6}" srcOrd="1" destOrd="0" presId="urn:microsoft.com/office/officeart/2005/8/layout/list1"/>
    <dgm:cxn modelId="{6D0E692C-6BE9-344B-91A1-FB5B75624EB8}" type="presParOf" srcId="{793A1583-82CA-FA46-976D-B089AEB0979E}" destId="{6E68C9CD-3B68-4344-A930-4CFF72B0A710}" srcOrd="2" destOrd="0" presId="urn:microsoft.com/office/officeart/2005/8/layout/list1"/>
    <dgm:cxn modelId="{9FDCFCF7-8FD7-6843-9E66-74CA3F8C9357}" type="presParOf" srcId="{793A1583-82CA-FA46-976D-B089AEB0979E}" destId="{A76E2287-4E37-1640-B1B0-62F4A78D9DB8}" srcOrd="3" destOrd="0" presId="urn:microsoft.com/office/officeart/2005/8/layout/list1"/>
    <dgm:cxn modelId="{80218AC5-4A2A-4A4C-BCB3-A81E1D4A032C}" type="presParOf" srcId="{793A1583-82CA-FA46-976D-B089AEB0979E}" destId="{9164BAC3-B448-854A-B09A-B7CAF37E575C}" srcOrd="4" destOrd="0" presId="urn:microsoft.com/office/officeart/2005/8/layout/list1"/>
    <dgm:cxn modelId="{70FD68A2-C2E3-D442-B289-1A44EA68AC18}" type="presParOf" srcId="{9164BAC3-B448-854A-B09A-B7CAF37E575C}" destId="{5CE9A9DA-DD20-284B-A49F-AD7E98B5453A}" srcOrd="0" destOrd="0" presId="urn:microsoft.com/office/officeart/2005/8/layout/list1"/>
    <dgm:cxn modelId="{EE0F1938-20C7-4E4B-80F5-6E022954254C}" type="presParOf" srcId="{9164BAC3-B448-854A-B09A-B7CAF37E575C}" destId="{2A2C26E8-D043-424C-9D37-7530A1E69688}" srcOrd="1" destOrd="0" presId="urn:microsoft.com/office/officeart/2005/8/layout/list1"/>
    <dgm:cxn modelId="{56FA7055-9C2B-434A-91A8-801EA027B7BE}" type="presParOf" srcId="{793A1583-82CA-FA46-976D-B089AEB0979E}" destId="{28665ED2-5546-EB42-A5F9-AEAF149EAB21}" srcOrd="5" destOrd="0" presId="urn:microsoft.com/office/officeart/2005/8/layout/list1"/>
    <dgm:cxn modelId="{30CD3D86-75AC-8440-8E78-EB9B210A4C69}" type="presParOf" srcId="{793A1583-82CA-FA46-976D-B089AEB0979E}" destId="{4A21DA4C-AB9C-9141-AD09-09EBD8DA1543}" srcOrd="6" destOrd="0" presId="urn:microsoft.com/office/officeart/2005/8/layout/list1"/>
    <dgm:cxn modelId="{C7595ED8-7EAF-EB4C-B6D5-7B5EDFD1B4D1}" type="presParOf" srcId="{793A1583-82CA-FA46-976D-B089AEB0979E}" destId="{3EBD3341-ABFB-3049-AFA4-DC1D2EB86C5F}" srcOrd="7" destOrd="0" presId="urn:microsoft.com/office/officeart/2005/8/layout/list1"/>
    <dgm:cxn modelId="{47BA5495-F498-F64A-87DA-1E99FD653585}" type="presParOf" srcId="{793A1583-82CA-FA46-976D-B089AEB0979E}" destId="{59929C2D-FC2C-DD44-A117-33D87C5ED1CC}" srcOrd="8" destOrd="0" presId="urn:microsoft.com/office/officeart/2005/8/layout/list1"/>
    <dgm:cxn modelId="{5409DBF8-7DAB-1D4C-88D4-2ECE14E088E0}" type="presParOf" srcId="{59929C2D-FC2C-DD44-A117-33D87C5ED1CC}" destId="{DD2BFDBE-97BF-0C4E-A0C1-2800BDFD44D6}" srcOrd="0" destOrd="0" presId="urn:microsoft.com/office/officeart/2005/8/layout/list1"/>
    <dgm:cxn modelId="{E489DE51-D956-8043-88F9-EAAC0D6015EF}" type="presParOf" srcId="{59929C2D-FC2C-DD44-A117-33D87C5ED1CC}" destId="{51355FBB-605D-6D4A-AD3C-1AF08A864430}" srcOrd="1" destOrd="0" presId="urn:microsoft.com/office/officeart/2005/8/layout/list1"/>
    <dgm:cxn modelId="{36EEA666-21BA-E443-99DC-894B316A37D7}" type="presParOf" srcId="{793A1583-82CA-FA46-976D-B089AEB0979E}" destId="{7775D4D5-1E22-6C4F-A986-C6EC71409B22}" srcOrd="9" destOrd="0" presId="urn:microsoft.com/office/officeart/2005/8/layout/list1"/>
    <dgm:cxn modelId="{80B522EE-2C63-864E-AF8A-0AE376854BF9}" type="presParOf" srcId="{793A1583-82CA-FA46-976D-B089AEB0979E}" destId="{FDBF1E5F-FE3A-B443-9F8B-D9EFFD303701}" srcOrd="10" destOrd="0" presId="urn:microsoft.com/office/officeart/2005/8/layout/list1"/>
    <dgm:cxn modelId="{1EE1EC27-8CBC-A447-A5B5-2FC611991597}" type="presParOf" srcId="{793A1583-82CA-FA46-976D-B089AEB0979E}" destId="{B503CED3-400A-A746-9BEF-0FA6EBCE81EC}" srcOrd="11" destOrd="0" presId="urn:microsoft.com/office/officeart/2005/8/layout/list1"/>
    <dgm:cxn modelId="{17803BD6-3C01-6B42-9F0D-AF27A45663B2}" type="presParOf" srcId="{793A1583-82CA-FA46-976D-B089AEB0979E}" destId="{67ED33ED-95E4-6C4B-8512-491B715D9713}" srcOrd="12" destOrd="0" presId="urn:microsoft.com/office/officeart/2005/8/layout/list1"/>
    <dgm:cxn modelId="{DB5806C9-ECFA-2E45-A15A-7E0B0FD2C50F}" type="presParOf" srcId="{67ED33ED-95E4-6C4B-8512-491B715D9713}" destId="{48971D04-8274-E74F-A671-B5BEC780FA2E}" srcOrd="0" destOrd="0" presId="urn:microsoft.com/office/officeart/2005/8/layout/list1"/>
    <dgm:cxn modelId="{4AF56C59-4904-EB44-89FD-20F09102A03B}" type="presParOf" srcId="{67ED33ED-95E4-6C4B-8512-491B715D9713}" destId="{78115FC7-4723-D746-B331-445674A6DF10}" srcOrd="1" destOrd="0" presId="urn:microsoft.com/office/officeart/2005/8/layout/list1"/>
    <dgm:cxn modelId="{E4EE9BEF-A879-4544-874A-82B1239B2881}" type="presParOf" srcId="{793A1583-82CA-FA46-976D-B089AEB0979E}" destId="{35DF77C2-8714-8640-968B-F340B81A0C6E}" srcOrd="13" destOrd="0" presId="urn:microsoft.com/office/officeart/2005/8/layout/list1"/>
    <dgm:cxn modelId="{3B5B7ACE-19BE-174E-A068-3E80C26ED642}" type="presParOf" srcId="{793A1583-82CA-FA46-976D-B089AEB0979E}" destId="{54341069-F458-614F-AB4E-AA7D87C5364C}" srcOrd="14" destOrd="0" presId="urn:microsoft.com/office/officeart/2005/8/layout/list1"/>
    <dgm:cxn modelId="{04CF8276-2114-474A-91A6-4914E7974931}" type="presParOf" srcId="{793A1583-82CA-FA46-976D-B089AEB0979E}" destId="{96570578-25CF-DA44-BF58-7B768C27D80B}" srcOrd="15" destOrd="0" presId="urn:microsoft.com/office/officeart/2005/8/layout/list1"/>
    <dgm:cxn modelId="{9870959A-E48B-6245-9242-87E3E4F52C39}" type="presParOf" srcId="{793A1583-82CA-FA46-976D-B089AEB0979E}" destId="{8C881F85-3DBB-474D-A2C2-D3CCC381510D}" srcOrd="16" destOrd="0" presId="urn:microsoft.com/office/officeart/2005/8/layout/list1"/>
    <dgm:cxn modelId="{BC696D4D-BF0E-A642-8A0A-3AA169BFDA7A}" type="presParOf" srcId="{8C881F85-3DBB-474D-A2C2-D3CCC381510D}" destId="{7CBB3B52-130C-A649-A958-0247FFE0B8F0}" srcOrd="0" destOrd="0" presId="urn:microsoft.com/office/officeart/2005/8/layout/list1"/>
    <dgm:cxn modelId="{118B0DD5-02C3-6A41-824D-5EDE58F9EA6F}" type="presParOf" srcId="{8C881F85-3DBB-474D-A2C2-D3CCC381510D}" destId="{D3A98431-DE87-DC44-A5B5-C228D50B61E4}" srcOrd="1" destOrd="0" presId="urn:microsoft.com/office/officeart/2005/8/layout/list1"/>
    <dgm:cxn modelId="{516BEA3A-DF69-0D4B-BF0D-F44284224C10}" type="presParOf" srcId="{793A1583-82CA-FA46-976D-B089AEB0979E}" destId="{342509B0-708B-CD47-A6A9-1811AF7C2319}" srcOrd="17" destOrd="0" presId="urn:microsoft.com/office/officeart/2005/8/layout/list1"/>
    <dgm:cxn modelId="{C6D8BBCF-E706-3946-8084-C2EA47AABB75}" type="presParOf" srcId="{793A1583-82CA-FA46-976D-B089AEB0979E}" destId="{25CEA8C3-A3E2-D547-81A8-0EBE7B270660}" srcOrd="18" destOrd="0" presId="urn:microsoft.com/office/officeart/2005/8/layout/list1"/>
    <dgm:cxn modelId="{B3A1CDC0-14FF-6D49-B9E8-3AA3356DFCA8}" type="presParOf" srcId="{793A1583-82CA-FA46-976D-B089AEB0979E}" destId="{52B5B6AB-499F-8E4B-8DB3-4434686435CC}" srcOrd="19" destOrd="0" presId="urn:microsoft.com/office/officeart/2005/8/layout/list1"/>
    <dgm:cxn modelId="{FCD67498-5851-7541-AFDE-F9CB8B700797}" type="presParOf" srcId="{793A1583-82CA-FA46-976D-B089AEB0979E}" destId="{04BCA29E-FDD6-0D4D-A5A4-0501990AF1C0}" srcOrd="20" destOrd="0" presId="urn:microsoft.com/office/officeart/2005/8/layout/list1"/>
    <dgm:cxn modelId="{D136B4CA-2C5B-2A4D-A1F6-5935B0298A93}" type="presParOf" srcId="{04BCA29E-FDD6-0D4D-A5A4-0501990AF1C0}" destId="{180FC962-C7E9-7943-BC82-8317A6E62A48}" srcOrd="0" destOrd="0" presId="urn:microsoft.com/office/officeart/2005/8/layout/list1"/>
    <dgm:cxn modelId="{502F32DC-F24C-AD43-96C3-D11725AA8029}" type="presParOf" srcId="{04BCA29E-FDD6-0D4D-A5A4-0501990AF1C0}" destId="{3ADBCB0A-2B8C-F243-8BB8-C2AD776DBF41}" srcOrd="1" destOrd="0" presId="urn:microsoft.com/office/officeart/2005/8/layout/list1"/>
    <dgm:cxn modelId="{F59232D4-B73C-1442-B370-88A61FA71FCE}" type="presParOf" srcId="{793A1583-82CA-FA46-976D-B089AEB0979E}" destId="{8990DFA5-AE96-5043-830B-5917045B01E1}" srcOrd="21" destOrd="0" presId="urn:microsoft.com/office/officeart/2005/8/layout/list1"/>
    <dgm:cxn modelId="{ACBD6628-2E3F-044E-AFC7-C71974A0CF9F}" type="presParOf" srcId="{793A1583-82CA-FA46-976D-B089AEB0979E}" destId="{3DFFC691-9143-5545-9108-FC1057A7EC89}" srcOrd="22" destOrd="0" presId="urn:microsoft.com/office/officeart/2005/8/layout/list1"/>
    <dgm:cxn modelId="{384E595F-47C2-524B-8DB5-08EC66FBEC4D}" type="presParOf" srcId="{793A1583-82CA-FA46-976D-B089AEB0979E}" destId="{C8CD1ACC-9846-2747-90E2-78092A7E51FB}" srcOrd="23" destOrd="0" presId="urn:microsoft.com/office/officeart/2005/8/layout/list1"/>
    <dgm:cxn modelId="{3D4839ED-CB1A-3241-B816-83336B937456}" type="presParOf" srcId="{793A1583-82CA-FA46-976D-B089AEB0979E}" destId="{7CE0388F-296A-9246-9BAF-D57235C9E9B2}" srcOrd="24" destOrd="0" presId="urn:microsoft.com/office/officeart/2005/8/layout/list1"/>
    <dgm:cxn modelId="{27FA6F90-84C7-ED45-A35A-AC9D73D9D73F}" type="presParOf" srcId="{7CE0388F-296A-9246-9BAF-D57235C9E9B2}" destId="{6116A99F-D522-0F47-998F-E42FE09BE571}" srcOrd="0" destOrd="0" presId="urn:microsoft.com/office/officeart/2005/8/layout/list1"/>
    <dgm:cxn modelId="{09D3C023-F0FD-394A-AACB-3EC16AE08A03}" type="presParOf" srcId="{7CE0388F-296A-9246-9BAF-D57235C9E9B2}" destId="{2A13D169-B2AB-CD48-B656-A4E3200D1803}" srcOrd="1" destOrd="0" presId="urn:microsoft.com/office/officeart/2005/8/layout/list1"/>
    <dgm:cxn modelId="{E7C20F43-45A0-664C-9D05-EE31B66E822C}" type="presParOf" srcId="{793A1583-82CA-FA46-976D-B089AEB0979E}" destId="{34F191D0-00A7-404D-8F8A-5CFFB7BDA6FA}" srcOrd="25" destOrd="0" presId="urn:microsoft.com/office/officeart/2005/8/layout/list1"/>
    <dgm:cxn modelId="{3ACC51FA-B389-B44E-8177-04E96177C084}" type="presParOf" srcId="{793A1583-82CA-FA46-976D-B089AEB0979E}" destId="{4E83B6D8-C80E-C34B-A8A3-C1F7FD844285}" srcOrd="26" destOrd="0" presId="urn:microsoft.com/office/officeart/2005/8/layout/list1"/>
    <dgm:cxn modelId="{FFD1F38A-74C2-8746-8399-7E3923186E8A}" type="presParOf" srcId="{793A1583-82CA-FA46-976D-B089AEB0979E}" destId="{9BDF85F5-E418-414C-8E67-032BEE9FF1C2}" srcOrd="27" destOrd="0" presId="urn:microsoft.com/office/officeart/2005/8/layout/list1"/>
    <dgm:cxn modelId="{5C1D9C95-B5A1-964F-865E-DAF35E04038B}" type="presParOf" srcId="{793A1583-82CA-FA46-976D-B089AEB0979E}" destId="{386C6C2F-9E69-FB4A-8F40-B7F2884E410E}" srcOrd="28" destOrd="0" presId="urn:microsoft.com/office/officeart/2005/8/layout/list1"/>
    <dgm:cxn modelId="{A201A710-D458-5A46-B4C1-086D80D5E804}" type="presParOf" srcId="{386C6C2F-9E69-FB4A-8F40-B7F2884E410E}" destId="{26F439D7-D69F-FB42-9B98-F748CE7B4000}" srcOrd="0" destOrd="0" presId="urn:microsoft.com/office/officeart/2005/8/layout/list1"/>
    <dgm:cxn modelId="{486BFAE0-A677-2440-8CE9-29A295556353}" type="presParOf" srcId="{386C6C2F-9E69-FB4A-8F40-B7F2884E410E}" destId="{62DD1BF5-E823-DA4D-9F1B-F12D4FD4ED73}" srcOrd="1" destOrd="0" presId="urn:microsoft.com/office/officeart/2005/8/layout/list1"/>
    <dgm:cxn modelId="{6B8DAA79-E2D9-0F47-9DBF-BBDA8B0C297C}" type="presParOf" srcId="{793A1583-82CA-FA46-976D-B089AEB0979E}" destId="{65F17F37-AA1D-0141-9A4C-EB8A7107BF97}" srcOrd="29" destOrd="0" presId="urn:microsoft.com/office/officeart/2005/8/layout/list1"/>
    <dgm:cxn modelId="{96028C2E-8140-FE49-949C-74A99ABDB243}" type="presParOf" srcId="{793A1583-82CA-FA46-976D-B089AEB0979E}" destId="{EAE79F54-BDA4-C347-866F-D901689C031D}" srcOrd="30" destOrd="0" presId="urn:microsoft.com/office/officeart/2005/8/layout/list1"/>
    <dgm:cxn modelId="{8CBED392-D681-BA4A-BFDE-FFD189A7C90F}" type="presParOf" srcId="{793A1583-82CA-FA46-976D-B089AEB0979E}" destId="{9E40C48A-A9F0-8A4E-843D-5EB630EE83BA}" srcOrd="31" destOrd="0" presId="urn:microsoft.com/office/officeart/2005/8/layout/list1"/>
    <dgm:cxn modelId="{5B80CC1A-C4AC-0E4D-B6F8-703C2B28CAD9}" type="presParOf" srcId="{793A1583-82CA-FA46-976D-B089AEB0979E}" destId="{4F75A4C0-6FC8-8F4C-AF93-C0406FB69AC6}" srcOrd="32" destOrd="0" presId="urn:microsoft.com/office/officeart/2005/8/layout/list1"/>
    <dgm:cxn modelId="{0EC93AA6-066C-8E4B-B80A-7C204D0FCC76}" type="presParOf" srcId="{4F75A4C0-6FC8-8F4C-AF93-C0406FB69AC6}" destId="{7B2F044D-6FA4-4441-B0CF-4C466D9DCF48}" srcOrd="0" destOrd="0" presId="urn:microsoft.com/office/officeart/2005/8/layout/list1"/>
    <dgm:cxn modelId="{6CBB4FC9-50C2-6A42-A0A1-49C101CD032B}" type="presParOf" srcId="{4F75A4C0-6FC8-8F4C-AF93-C0406FB69AC6}" destId="{E636EBB7-733C-2043-8E24-3EFE4FABD3FB}" srcOrd="1" destOrd="0" presId="urn:microsoft.com/office/officeart/2005/8/layout/list1"/>
    <dgm:cxn modelId="{36CBDEE2-444F-664F-8694-68BBAA28B33E}" type="presParOf" srcId="{793A1583-82CA-FA46-976D-B089AEB0979E}" destId="{04415E89-56DD-8949-BBEF-FDA9BADCDCFD}" srcOrd="33" destOrd="0" presId="urn:microsoft.com/office/officeart/2005/8/layout/list1"/>
    <dgm:cxn modelId="{F829B9D4-F9D5-2048-8AC1-16812A16B1A5}" type="presParOf" srcId="{793A1583-82CA-FA46-976D-B089AEB0979E}" destId="{A59155B9-B2B7-7442-8412-4DACC80C0D4A}" srcOrd="34" destOrd="0" presId="urn:microsoft.com/office/officeart/2005/8/layout/list1"/>
    <dgm:cxn modelId="{51BE3A9C-2A95-C34F-8101-7E6D2C9DD4C8}" type="presParOf" srcId="{793A1583-82CA-FA46-976D-B089AEB0979E}" destId="{9F61CDBF-649A-2043-90D2-78A0F974761F}" srcOrd="35" destOrd="0" presId="urn:microsoft.com/office/officeart/2005/8/layout/list1"/>
    <dgm:cxn modelId="{E5F6F34A-B566-5744-90E8-FA0EE3DBC0D7}" type="presParOf" srcId="{793A1583-82CA-FA46-976D-B089AEB0979E}" destId="{C55372BB-6399-CC49-BFD4-1CCAC90CB5D7}" srcOrd="36" destOrd="0" presId="urn:microsoft.com/office/officeart/2005/8/layout/list1"/>
    <dgm:cxn modelId="{BAFC3DB0-77F7-D348-AAF9-AB0E4A4D016E}" type="presParOf" srcId="{C55372BB-6399-CC49-BFD4-1CCAC90CB5D7}" destId="{535DA8EB-C8E2-324A-AEF5-BCDC9D84A558}" srcOrd="0" destOrd="0" presId="urn:microsoft.com/office/officeart/2005/8/layout/list1"/>
    <dgm:cxn modelId="{A426F43B-9280-C74B-903E-FDC3A34207E1}" type="presParOf" srcId="{C55372BB-6399-CC49-BFD4-1CCAC90CB5D7}" destId="{5AACBBA7-A57F-E647-9DAA-99467E6B219F}" srcOrd="1" destOrd="0" presId="urn:microsoft.com/office/officeart/2005/8/layout/list1"/>
    <dgm:cxn modelId="{BD58851B-7D0E-BF4B-A086-F58CADD4ECF4}" type="presParOf" srcId="{793A1583-82CA-FA46-976D-B089AEB0979E}" destId="{55EF060E-7EE6-634B-AE3F-AA57F51FFD3F}" srcOrd="37" destOrd="0" presId="urn:microsoft.com/office/officeart/2005/8/layout/list1"/>
    <dgm:cxn modelId="{3CD791FA-E12B-C346-B93F-9A178C5AD7E1}" type="presParOf" srcId="{793A1583-82CA-FA46-976D-B089AEB0979E}" destId="{400FB4A7-2694-AA4E-AB7F-AEDB93912772}" srcOrd="3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3E3BB9-CBC9-BD4F-BF16-5A2035B91927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465CBB55-428B-C040-A58D-2C984F1C9D34}">
      <dgm:prSet/>
      <dgm:spPr/>
      <dgm:t>
        <a:bodyPr/>
        <a:lstStyle/>
        <a:p>
          <a:r>
            <a:rPr lang="de-DE"/>
            <a:t>Phase 1: Wer bin ich?  </a:t>
          </a:r>
        </a:p>
      </dgm:t>
    </dgm:pt>
    <dgm:pt modelId="{421B246A-C34E-2442-A276-5C1452F0125A}" type="parTrans" cxnId="{48018346-D8ED-1B4A-9AFB-9DBA8A140DAE}">
      <dgm:prSet/>
      <dgm:spPr/>
      <dgm:t>
        <a:bodyPr/>
        <a:lstStyle/>
        <a:p>
          <a:endParaRPr lang="de-DE"/>
        </a:p>
      </dgm:t>
    </dgm:pt>
    <dgm:pt modelId="{B5B0E8B9-9DCA-7B48-ABC1-9DD1D06ACC2D}" type="sibTrans" cxnId="{48018346-D8ED-1B4A-9AFB-9DBA8A140DAE}">
      <dgm:prSet/>
      <dgm:spPr/>
      <dgm:t>
        <a:bodyPr/>
        <a:lstStyle/>
        <a:p>
          <a:endParaRPr lang="de-DE"/>
        </a:p>
      </dgm:t>
    </dgm:pt>
    <dgm:pt modelId="{7BA48BD8-675E-6043-959F-2260FCB2039D}">
      <dgm:prSet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de-DE" i="1"/>
            <a:t>Stärken- und Schwächenanalyse, Selbst- und Fremdwahrnehmung </a:t>
          </a:r>
          <a:endParaRPr lang="de-DE"/>
        </a:p>
      </dgm:t>
    </dgm:pt>
    <dgm:pt modelId="{DF6B6378-1D27-C540-AE96-9C0EA5BA2A1D}" type="parTrans" cxnId="{5D6058CE-AA42-DB45-80DE-865698BFCD4E}">
      <dgm:prSet/>
      <dgm:spPr/>
      <dgm:t>
        <a:bodyPr/>
        <a:lstStyle/>
        <a:p>
          <a:endParaRPr lang="de-DE"/>
        </a:p>
      </dgm:t>
    </dgm:pt>
    <dgm:pt modelId="{E48C5916-924C-DB46-B90C-4A1591FA21E3}" type="sibTrans" cxnId="{5D6058CE-AA42-DB45-80DE-865698BFCD4E}">
      <dgm:prSet/>
      <dgm:spPr/>
      <dgm:t>
        <a:bodyPr/>
        <a:lstStyle/>
        <a:p>
          <a:endParaRPr lang="de-DE"/>
        </a:p>
      </dgm:t>
    </dgm:pt>
    <dgm:pt modelId="{C09FE83B-4F1A-DB47-90A9-0595CED980D7}">
      <dgm:prSet/>
      <dgm:spPr/>
      <dgm:t>
        <a:bodyPr/>
        <a:lstStyle/>
        <a:p>
          <a:r>
            <a:rPr lang="de-DE"/>
            <a:t>Phase 2: SchülerInnen als Stadtteil- und Gemeindedetektiv </a:t>
          </a:r>
        </a:p>
      </dgm:t>
    </dgm:pt>
    <dgm:pt modelId="{F40A44F8-E675-E149-BF39-B24D2E14286F}" type="parTrans" cxnId="{7FC0001F-84E2-EC46-9945-A5DF776CF28E}">
      <dgm:prSet/>
      <dgm:spPr/>
      <dgm:t>
        <a:bodyPr/>
        <a:lstStyle/>
        <a:p>
          <a:endParaRPr lang="de-DE"/>
        </a:p>
      </dgm:t>
    </dgm:pt>
    <dgm:pt modelId="{9AA24CFB-8007-EA41-9A55-D1E682832EE4}" type="sibTrans" cxnId="{7FC0001F-84E2-EC46-9945-A5DF776CF28E}">
      <dgm:prSet/>
      <dgm:spPr/>
      <dgm:t>
        <a:bodyPr/>
        <a:lstStyle/>
        <a:p>
          <a:endParaRPr lang="de-DE"/>
        </a:p>
      </dgm:t>
    </dgm:pt>
    <dgm:pt modelId="{4C68CAEF-5428-0242-BFB0-04B646DFDA53}">
      <dgm:prSet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de-DE" i="1"/>
            <a:t>SuS präsentieren ihren Stadtteil, Bedarfsanalyse, Anbindung an Unterrichtsfächer </a:t>
          </a:r>
          <a:endParaRPr lang="de-DE"/>
        </a:p>
      </dgm:t>
    </dgm:pt>
    <dgm:pt modelId="{BED95AF4-ECB1-2D40-8E23-4785AA888373}" type="parTrans" cxnId="{0FD32C66-A5D0-D447-89CF-9A8BF57AC807}">
      <dgm:prSet/>
      <dgm:spPr/>
      <dgm:t>
        <a:bodyPr/>
        <a:lstStyle/>
        <a:p>
          <a:endParaRPr lang="de-DE"/>
        </a:p>
      </dgm:t>
    </dgm:pt>
    <dgm:pt modelId="{53B2E1A0-F5A1-424B-B66F-9FD50CD8B48C}" type="sibTrans" cxnId="{0FD32C66-A5D0-D447-89CF-9A8BF57AC807}">
      <dgm:prSet/>
      <dgm:spPr/>
      <dgm:t>
        <a:bodyPr/>
        <a:lstStyle/>
        <a:p>
          <a:endParaRPr lang="de-DE"/>
        </a:p>
      </dgm:t>
    </dgm:pt>
    <dgm:pt modelId="{DD135740-BC7C-C648-AD22-1AE54F4AA94D}">
      <dgm:prSet/>
      <dgm:spPr/>
      <dgm:t>
        <a:bodyPr/>
        <a:lstStyle/>
        <a:p>
          <a:r>
            <a:rPr lang="de-DE"/>
            <a:t>Phase 3: Projektplanung </a:t>
          </a:r>
        </a:p>
      </dgm:t>
    </dgm:pt>
    <dgm:pt modelId="{A5AB4194-4881-884D-8A47-508077F1B68F}" type="parTrans" cxnId="{B9DE3E6D-580A-4C4D-BD6F-6E78BA87F8AE}">
      <dgm:prSet/>
      <dgm:spPr/>
      <dgm:t>
        <a:bodyPr/>
        <a:lstStyle/>
        <a:p>
          <a:endParaRPr lang="de-DE"/>
        </a:p>
      </dgm:t>
    </dgm:pt>
    <dgm:pt modelId="{8E853003-0421-3C45-B451-2225C81B6A42}" type="sibTrans" cxnId="{B9DE3E6D-580A-4C4D-BD6F-6E78BA87F8AE}">
      <dgm:prSet/>
      <dgm:spPr/>
      <dgm:t>
        <a:bodyPr/>
        <a:lstStyle/>
        <a:p>
          <a:endParaRPr lang="de-DE"/>
        </a:p>
      </dgm:t>
    </dgm:pt>
    <dgm:pt modelId="{32E8B389-65D8-5C44-B0AA-2F3401C7370C}">
      <dgm:prSet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de-DE" i="1"/>
            <a:t>Inhalte, Ziele, Wer?, Was?, Wann? </a:t>
          </a:r>
          <a:endParaRPr lang="de-DE"/>
        </a:p>
      </dgm:t>
    </dgm:pt>
    <dgm:pt modelId="{D2A1470F-2215-5F41-8F07-822CB5F6F157}" type="parTrans" cxnId="{89E97B17-A9A7-9642-8F2E-CE3720D6541B}">
      <dgm:prSet/>
      <dgm:spPr/>
      <dgm:t>
        <a:bodyPr/>
        <a:lstStyle/>
        <a:p>
          <a:endParaRPr lang="de-DE"/>
        </a:p>
      </dgm:t>
    </dgm:pt>
    <dgm:pt modelId="{87F90F7D-7560-6F49-A3F8-87C80FFD174A}" type="sibTrans" cxnId="{89E97B17-A9A7-9642-8F2E-CE3720D6541B}">
      <dgm:prSet/>
      <dgm:spPr/>
      <dgm:t>
        <a:bodyPr/>
        <a:lstStyle/>
        <a:p>
          <a:endParaRPr lang="de-DE"/>
        </a:p>
      </dgm:t>
    </dgm:pt>
    <dgm:pt modelId="{160C1868-7414-3A47-A063-73DA1B2BA278}">
      <dgm:prSet/>
      <dgm:spPr/>
      <dgm:t>
        <a:bodyPr/>
        <a:lstStyle/>
        <a:p>
          <a:r>
            <a:rPr lang="de-DE"/>
            <a:t>Phase 4: Projektdurchführung </a:t>
          </a:r>
        </a:p>
      </dgm:t>
    </dgm:pt>
    <dgm:pt modelId="{D9A946CD-E459-1E4E-A872-1752F3BDF009}" type="parTrans" cxnId="{E3C58E14-2F93-E44C-B402-9BDEDFAC8075}">
      <dgm:prSet/>
      <dgm:spPr/>
      <dgm:t>
        <a:bodyPr/>
        <a:lstStyle/>
        <a:p>
          <a:endParaRPr lang="de-DE"/>
        </a:p>
      </dgm:t>
    </dgm:pt>
    <dgm:pt modelId="{A4F64D5E-29F8-7C48-96E5-3D5BC9A85E73}" type="sibTrans" cxnId="{E3C58E14-2F93-E44C-B402-9BDEDFAC8075}">
      <dgm:prSet/>
      <dgm:spPr/>
      <dgm:t>
        <a:bodyPr/>
        <a:lstStyle/>
        <a:p>
          <a:endParaRPr lang="de-DE"/>
        </a:p>
      </dgm:t>
    </dgm:pt>
    <dgm:pt modelId="{823F1941-A62A-EC44-9D4E-B538B4A5BCD0}">
      <dgm:prSet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de-DE" i="1"/>
            <a:t>Zusammenarbeit mit Kooperationspartnern, praktische Durchführung </a:t>
          </a:r>
          <a:endParaRPr lang="de-DE"/>
        </a:p>
      </dgm:t>
    </dgm:pt>
    <dgm:pt modelId="{C00441BB-200A-734E-B0CC-2763D020E620}" type="parTrans" cxnId="{0C2DA5E5-26CD-9B4B-843B-9C1286C252FF}">
      <dgm:prSet/>
      <dgm:spPr/>
      <dgm:t>
        <a:bodyPr/>
        <a:lstStyle/>
        <a:p>
          <a:endParaRPr lang="de-DE"/>
        </a:p>
      </dgm:t>
    </dgm:pt>
    <dgm:pt modelId="{52825C23-F4B8-1B46-927B-D64425401BF3}" type="sibTrans" cxnId="{0C2DA5E5-26CD-9B4B-843B-9C1286C252FF}">
      <dgm:prSet/>
      <dgm:spPr/>
      <dgm:t>
        <a:bodyPr/>
        <a:lstStyle/>
        <a:p>
          <a:endParaRPr lang="de-DE"/>
        </a:p>
      </dgm:t>
    </dgm:pt>
    <dgm:pt modelId="{373E6944-8AD7-BB4E-92D5-176B3E3E02C5}">
      <dgm:prSet/>
      <dgm:spPr/>
      <dgm:t>
        <a:bodyPr/>
        <a:lstStyle/>
        <a:p>
          <a:r>
            <a:rPr lang="de-DE"/>
            <a:t>Phase 5: Projektauswertung </a:t>
          </a:r>
        </a:p>
      </dgm:t>
    </dgm:pt>
    <dgm:pt modelId="{79102A8B-1426-FF4B-8B5F-E08574230C4D}" type="parTrans" cxnId="{33ADDA2B-F3EC-BB40-B549-E500230B9B09}">
      <dgm:prSet/>
      <dgm:spPr/>
      <dgm:t>
        <a:bodyPr/>
        <a:lstStyle/>
        <a:p>
          <a:endParaRPr lang="de-DE"/>
        </a:p>
      </dgm:t>
    </dgm:pt>
    <dgm:pt modelId="{952948E0-2379-D04B-BD86-97FF7AEF32DF}" type="sibTrans" cxnId="{33ADDA2B-F3EC-BB40-B549-E500230B9B09}">
      <dgm:prSet/>
      <dgm:spPr/>
      <dgm:t>
        <a:bodyPr/>
        <a:lstStyle/>
        <a:p>
          <a:endParaRPr lang="de-DE"/>
        </a:p>
      </dgm:t>
    </dgm:pt>
    <dgm:pt modelId="{639BBFEB-00FE-BE4D-9C01-E30AD05F43CC}">
      <dgm:prSet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de-DE" i="1"/>
            <a:t>Projekttagebuch, Reflexion </a:t>
          </a:r>
          <a:endParaRPr lang="de-DE"/>
        </a:p>
      </dgm:t>
    </dgm:pt>
    <dgm:pt modelId="{D42E375E-BF58-864A-8150-1858A3A36E8B}" type="parTrans" cxnId="{FB3DACD2-DEDC-1B40-B673-38C59E1B751A}">
      <dgm:prSet/>
      <dgm:spPr/>
      <dgm:t>
        <a:bodyPr/>
        <a:lstStyle/>
        <a:p>
          <a:endParaRPr lang="de-DE"/>
        </a:p>
      </dgm:t>
    </dgm:pt>
    <dgm:pt modelId="{7466EB1C-616E-6042-AF56-63C6EF7E1A86}" type="sibTrans" cxnId="{FB3DACD2-DEDC-1B40-B673-38C59E1B751A}">
      <dgm:prSet/>
      <dgm:spPr/>
      <dgm:t>
        <a:bodyPr/>
        <a:lstStyle/>
        <a:p>
          <a:endParaRPr lang="de-DE"/>
        </a:p>
      </dgm:t>
    </dgm:pt>
    <dgm:pt modelId="{BF14154C-162B-7E42-A50C-DD526BFD1797}" type="pres">
      <dgm:prSet presAssocID="{593E3BB9-CBC9-BD4F-BF16-5A2035B91927}" presName="linear" presStyleCnt="0">
        <dgm:presLayoutVars>
          <dgm:animLvl val="lvl"/>
          <dgm:resizeHandles val="exact"/>
        </dgm:presLayoutVars>
      </dgm:prSet>
      <dgm:spPr/>
    </dgm:pt>
    <dgm:pt modelId="{FBBFFA79-304C-1E48-B338-B33750DA1117}" type="pres">
      <dgm:prSet presAssocID="{465CBB55-428B-C040-A58D-2C984F1C9D34}" presName="parentText" presStyleLbl="node1" presStyleIdx="0" presStyleCnt="10">
        <dgm:presLayoutVars>
          <dgm:chMax val="0"/>
          <dgm:bulletEnabled val="1"/>
        </dgm:presLayoutVars>
      </dgm:prSet>
      <dgm:spPr/>
    </dgm:pt>
    <dgm:pt modelId="{DC039ACD-A2AE-E54B-BD09-EDE6E36CFA7A}" type="pres">
      <dgm:prSet presAssocID="{B5B0E8B9-9DCA-7B48-ABC1-9DD1D06ACC2D}" presName="spacer" presStyleCnt="0"/>
      <dgm:spPr/>
    </dgm:pt>
    <dgm:pt modelId="{C5261609-5A34-464B-8190-669F1B413E1F}" type="pres">
      <dgm:prSet presAssocID="{7BA48BD8-675E-6043-959F-2260FCB2039D}" presName="parentText" presStyleLbl="node1" presStyleIdx="1" presStyleCnt="10">
        <dgm:presLayoutVars>
          <dgm:chMax val="0"/>
          <dgm:bulletEnabled val="1"/>
        </dgm:presLayoutVars>
      </dgm:prSet>
      <dgm:spPr/>
    </dgm:pt>
    <dgm:pt modelId="{9B649DF3-EE7D-584C-B61A-7ADA80584D05}" type="pres">
      <dgm:prSet presAssocID="{E48C5916-924C-DB46-B90C-4A1591FA21E3}" presName="spacer" presStyleCnt="0"/>
      <dgm:spPr/>
    </dgm:pt>
    <dgm:pt modelId="{19942F77-6F5C-3C43-B314-A905A04D2ED8}" type="pres">
      <dgm:prSet presAssocID="{C09FE83B-4F1A-DB47-90A9-0595CED980D7}" presName="parentText" presStyleLbl="node1" presStyleIdx="2" presStyleCnt="10">
        <dgm:presLayoutVars>
          <dgm:chMax val="0"/>
          <dgm:bulletEnabled val="1"/>
        </dgm:presLayoutVars>
      </dgm:prSet>
      <dgm:spPr/>
    </dgm:pt>
    <dgm:pt modelId="{F8E79AF3-E19F-3745-9439-DA76BCBA27DF}" type="pres">
      <dgm:prSet presAssocID="{9AA24CFB-8007-EA41-9A55-D1E682832EE4}" presName="spacer" presStyleCnt="0"/>
      <dgm:spPr/>
    </dgm:pt>
    <dgm:pt modelId="{3D20854F-E76F-D24A-AA1D-1FAEBDE76F60}" type="pres">
      <dgm:prSet presAssocID="{4C68CAEF-5428-0242-BFB0-04B646DFDA53}" presName="parentText" presStyleLbl="node1" presStyleIdx="3" presStyleCnt="10">
        <dgm:presLayoutVars>
          <dgm:chMax val="0"/>
          <dgm:bulletEnabled val="1"/>
        </dgm:presLayoutVars>
      </dgm:prSet>
      <dgm:spPr/>
    </dgm:pt>
    <dgm:pt modelId="{781FF486-1BC4-B94E-BE36-CA413240F13D}" type="pres">
      <dgm:prSet presAssocID="{53B2E1A0-F5A1-424B-B66F-9FD50CD8B48C}" presName="spacer" presStyleCnt="0"/>
      <dgm:spPr/>
    </dgm:pt>
    <dgm:pt modelId="{607600AA-4C00-CF45-802C-0E0F015F85F7}" type="pres">
      <dgm:prSet presAssocID="{DD135740-BC7C-C648-AD22-1AE54F4AA94D}" presName="parentText" presStyleLbl="node1" presStyleIdx="4" presStyleCnt="10">
        <dgm:presLayoutVars>
          <dgm:chMax val="0"/>
          <dgm:bulletEnabled val="1"/>
        </dgm:presLayoutVars>
      </dgm:prSet>
      <dgm:spPr/>
    </dgm:pt>
    <dgm:pt modelId="{DFD0DE0A-52F3-7743-B21E-6177334865FA}" type="pres">
      <dgm:prSet presAssocID="{8E853003-0421-3C45-B451-2225C81B6A42}" presName="spacer" presStyleCnt="0"/>
      <dgm:spPr/>
    </dgm:pt>
    <dgm:pt modelId="{42065C0C-324F-C34E-976C-F2BA644604F4}" type="pres">
      <dgm:prSet presAssocID="{32E8B389-65D8-5C44-B0AA-2F3401C7370C}" presName="parentText" presStyleLbl="node1" presStyleIdx="5" presStyleCnt="10">
        <dgm:presLayoutVars>
          <dgm:chMax val="0"/>
          <dgm:bulletEnabled val="1"/>
        </dgm:presLayoutVars>
      </dgm:prSet>
      <dgm:spPr/>
    </dgm:pt>
    <dgm:pt modelId="{E4F2258E-2C24-F849-88ED-EA5840E286EF}" type="pres">
      <dgm:prSet presAssocID="{87F90F7D-7560-6F49-A3F8-87C80FFD174A}" presName="spacer" presStyleCnt="0"/>
      <dgm:spPr/>
    </dgm:pt>
    <dgm:pt modelId="{3684965A-BBCE-BB4C-8D22-FF1C60AD76A2}" type="pres">
      <dgm:prSet presAssocID="{160C1868-7414-3A47-A063-73DA1B2BA278}" presName="parentText" presStyleLbl="node1" presStyleIdx="6" presStyleCnt="10">
        <dgm:presLayoutVars>
          <dgm:chMax val="0"/>
          <dgm:bulletEnabled val="1"/>
        </dgm:presLayoutVars>
      </dgm:prSet>
      <dgm:spPr/>
    </dgm:pt>
    <dgm:pt modelId="{221AACA0-F9AC-BB49-9D73-FCCAE96CB693}" type="pres">
      <dgm:prSet presAssocID="{A4F64D5E-29F8-7C48-96E5-3D5BC9A85E73}" presName="spacer" presStyleCnt="0"/>
      <dgm:spPr/>
    </dgm:pt>
    <dgm:pt modelId="{5B731482-629D-3442-8D08-9A277A8C9E22}" type="pres">
      <dgm:prSet presAssocID="{823F1941-A62A-EC44-9D4E-B538B4A5BCD0}" presName="parentText" presStyleLbl="node1" presStyleIdx="7" presStyleCnt="10">
        <dgm:presLayoutVars>
          <dgm:chMax val="0"/>
          <dgm:bulletEnabled val="1"/>
        </dgm:presLayoutVars>
      </dgm:prSet>
      <dgm:spPr/>
    </dgm:pt>
    <dgm:pt modelId="{A9968ECF-30F1-7542-AD12-163912153421}" type="pres">
      <dgm:prSet presAssocID="{52825C23-F4B8-1B46-927B-D64425401BF3}" presName="spacer" presStyleCnt="0"/>
      <dgm:spPr/>
    </dgm:pt>
    <dgm:pt modelId="{CEBA42E6-0357-1B49-8785-AF388544E91E}" type="pres">
      <dgm:prSet presAssocID="{373E6944-8AD7-BB4E-92D5-176B3E3E02C5}" presName="parentText" presStyleLbl="node1" presStyleIdx="8" presStyleCnt="10">
        <dgm:presLayoutVars>
          <dgm:chMax val="0"/>
          <dgm:bulletEnabled val="1"/>
        </dgm:presLayoutVars>
      </dgm:prSet>
      <dgm:spPr/>
    </dgm:pt>
    <dgm:pt modelId="{813567B3-F4A5-8F45-ADDE-B54FF53FF34F}" type="pres">
      <dgm:prSet presAssocID="{952948E0-2379-D04B-BD86-97FF7AEF32DF}" presName="spacer" presStyleCnt="0"/>
      <dgm:spPr/>
    </dgm:pt>
    <dgm:pt modelId="{CCC7F3FC-B53C-A04B-9877-7783E663D172}" type="pres">
      <dgm:prSet presAssocID="{639BBFEB-00FE-BE4D-9C01-E30AD05F43CC}" presName="parentText" presStyleLbl="node1" presStyleIdx="9" presStyleCnt="10">
        <dgm:presLayoutVars>
          <dgm:chMax val="0"/>
          <dgm:bulletEnabled val="1"/>
        </dgm:presLayoutVars>
      </dgm:prSet>
      <dgm:spPr/>
    </dgm:pt>
  </dgm:ptLst>
  <dgm:cxnLst>
    <dgm:cxn modelId="{E3C58E14-2F93-E44C-B402-9BDEDFAC8075}" srcId="{593E3BB9-CBC9-BD4F-BF16-5A2035B91927}" destId="{160C1868-7414-3A47-A063-73DA1B2BA278}" srcOrd="6" destOrd="0" parTransId="{D9A946CD-E459-1E4E-A872-1752F3BDF009}" sibTransId="{A4F64D5E-29F8-7C48-96E5-3D5BC9A85E73}"/>
    <dgm:cxn modelId="{89E97B17-A9A7-9642-8F2E-CE3720D6541B}" srcId="{593E3BB9-CBC9-BD4F-BF16-5A2035B91927}" destId="{32E8B389-65D8-5C44-B0AA-2F3401C7370C}" srcOrd="5" destOrd="0" parTransId="{D2A1470F-2215-5F41-8F07-822CB5F6F157}" sibTransId="{87F90F7D-7560-6F49-A3F8-87C80FFD174A}"/>
    <dgm:cxn modelId="{7FC0001F-84E2-EC46-9945-A5DF776CF28E}" srcId="{593E3BB9-CBC9-BD4F-BF16-5A2035B91927}" destId="{C09FE83B-4F1A-DB47-90A9-0595CED980D7}" srcOrd="2" destOrd="0" parTransId="{F40A44F8-E675-E149-BF39-B24D2E14286F}" sibTransId="{9AA24CFB-8007-EA41-9A55-D1E682832EE4}"/>
    <dgm:cxn modelId="{33ADDA2B-F3EC-BB40-B549-E500230B9B09}" srcId="{593E3BB9-CBC9-BD4F-BF16-5A2035B91927}" destId="{373E6944-8AD7-BB4E-92D5-176B3E3E02C5}" srcOrd="8" destOrd="0" parTransId="{79102A8B-1426-FF4B-8B5F-E08574230C4D}" sibTransId="{952948E0-2379-D04B-BD86-97FF7AEF32DF}"/>
    <dgm:cxn modelId="{ACEBB631-6105-9441-8F94-EFD4DA942247}" type="presOf" srcId="{823F1941-A62A-EC44-9D4E-B538B4A5BCD0}" destId="{5B731482-629D-3442-8D08-9A277A8C9E22}" srcOrd="0" destOrd="0" presId="urn:microsoft.com/office/officeart/2005/8/layout/vList2"/>
    <dgm:cxn modelId="{4ED6C761-8627-C341-9C74-523C19B908B2}" type="presOf" srcId="{C09FE83B-4F1A-DB47-90A9-0595CED980D7}" destId="{19942F77-6F5C-3C43-B314-A905A04D2ED8}" srcOrd="0" destOrd="0" presId="urn:microsoft.com/office/officeart/2005/8/layout/vList2"/>
    <dgm:cxn modelId="{0FD32C66-A5D0-D447-89CF-9A8BF57AC807}" srcId="{593E3BB9-CBC9-BD4F-BF16-5A2035B91927}" destId="{4C68CAEF-5428-0242-BFB0-04B646DFDA53}" srcOrd="3" destOrd="0" parTransId="{BED95AF4-ECB1-2D40-8E23-4785AA888373}" sibTransId="{53B2E1A0-F5A1-424B-B66F-9FD50CD8B48C}"/>
    <dgm:cxn modelId="{48018346-D8ED-1B4A-9AFB-9DBA8A140DAE}" srcId="{593E3BB9-CBC9-BD4F-BF16-5A2035B91927}" destId="{465CBB55-428B-C040-A58D-2C984F1C9D34}" srcOrd="0" destOrd="0" parTransId="{421B246A-C34E-2442-A276-5C1452F0125A}" sibTransId="{B5B0E8B9-9DCA-7B48-ABC1-9DD1D06ACC2D}"/>
    <dgm:cxn modelId="{B9DE3E6D-580A-4C4D-BD6F-6E78BA87F8AE}" srcId="{593E3BB9-CBC9-BD4F-BF16-5A2035B91927}" destId="{DD135740-BC7C-C648-AD22-1AE54F4AA94D}" srcOrd="4" destOrd="0" parTransId="{A5AB4194-4881-884D-8A47-508077F1B68F}" sibTransId="{8E853003-0421-3C45-B451-2225C81B6A42}"/>
    <dgm:cxn modelId="{B22FBB54-3AE3-4B44-A4C1-82F4EC3DDE45}" type="presOf" srcId="{593E3BB9-CBC9-BD4F-BF16-5A2035B91927}" destId="{BF14154C-162B-7E42-A50C-DD526BFD1797}" srcOrd="0" destOrd="0" presId="urn:microsoft.com/office/officeart/2005/8/layout/vList2"/>
    <dgm:cxn modelId="{9568EF55-5513-FC4F-B22D-4D0EE3723D5C}" type="presOf" srcId="{373E6944-8AD7-BB4E-92D5-176B3E3E02C5}" destId="{CEBA42E6-0357-1B49-8785-AF388544E91E}" srcOrd="0" destOrd="0" presId="urn:microsoft.com/office/officeart/2005/8/layout/vList2"/>
    <dgm:cxn modelId="{4ABD5557-4EAD-664B-B41A-263A3797C8FF}" type="presOf" srcId="{160C1868-7414-3A47-A063-73DA1B2BA278}" destId="{3684965A-BBCE-BB4C-8D22-FF1C60AD76A2}" srcOrd="0" destOrd="0" presId="urn:microsoft.com/office/officeart/2005/8/layout/vList2"/>
    <dgm:cxn modelId="{FB7C5787-58A6-4641-98B8-B94D69AB9472}" type="presOf" srcId="{639BBFEB-00FE-BE4D-9C01-E30AD05F43CC}" destId="{CCC7F3FC-B53C-A04B-9877-7783E663D172}" srcOrd="0" destOrd="0" presId="urn:microsoft.com/office/officeart/2005/8/layout/vList2"/>
    <dgm:cxn modelId="{5D6058CE-AA42-DB45-80DE-865698BFCD4E}" srcId="{593E3BB9-CBC9-BD4F-BF16-5A2035B91927}" destId="{7BA48BD8-675E-6043-959F-2260FCB2039D}" srcOrd="1" destOrd="0" parTransId="{DF6B6378-1D27-C540-AE96-9C0EA5BA2A1D}" sibTransId="{E48C5916-924C-DB46-B90C-4A1591FA21E3}"/>
    <dgm:cxn modelId="{FB3DACD2-DEDC-1B40-B673-38C59E1B751A}" srcId="{593E3BB9-CBC9-BD4F-BF16-5A2035B91927}" destId="{639BBFEB-00FE-BE4D-9C01-E30AD05F43CC}" srcOrd="9" destOrd="0" parTransId="{D42E375E-BF58-864A-8150-1858A3A36E8B}" sibTransId="{7466EB1C-616E-6042-AF56-63C6EF7E1A86}"/>
    <dgm:cxn modelId="{09C496D5-8C1F-7845-866B-AF4136A3A753}" type="presOf" srcId="{4C68CAEF-5428-0242-BFB0-04B646DFDA53}" destId="{3D20854F-E76F-D24A-AA1D-1FAEBDE76F60}" srcOrd="0" destOrd="0" presId="urn:microsoft.com/office/officeart/2005/8/layout/vList2"/>
    <dgm:cxn modelId="{A3B5D6E3-BEFB-9741-9041-42D2818DCA6B}" type="presOf" srcId="{465CBB55-428B-C040-A58D-2C984F1C9D34}" destId="{FBBFFA79-304C-1E48-B338-B33750DA1117}" srcOrd="0" destOrd="0" presId="urn:microsoft.com/office/officeart/2005/8/layout/vList2"/>
    <dgm:cxn modelId="{0C2DA5E5-26CD-9B4B-843B-9C1286C252FF}" srcId="{593E3BB9-CBC9-BD4F-BF16-5A2035B91927}" destId="{823F1941-A62A-EC44-9D4E-B538B4A5BCD0}" srcOrd="7" destOrd="0" parTransId="{C00441BB-200A-734E-B0CC-2763D020E620}" sibTransId="{52825C23-F4B8-1B46-927B-D64425401BF3}"/>
    <dgm:cxn modelId="{552A7BE9-E868-A04D-AD82-0635494F8DC2}" type="presOf" srcId="{7BA48BD8-675E-6043-959F-2260FCB2039D}" destId="{C5261609-5A34-464B-8190-669F1B413E1F}" srcOrd="0" destOrd="0" presId="urn:microsoft.com/office/officeart/2005/8/layout/vList2"/>
    <dgm:cxn modelId="{FF426DEA-6C7A-4F47-B644-A790CAA239C3}" type="presOf" srcId="{32E8B389-65D8-5C44-B0AA-2F3401C7370C}" destId="{42065C0C-324F-C34E-976C-F2BA644604F4}" srcOrd="0" destOrd="0" presId="urn:microsoft.com/office/officeart/2005/8/layout/vList2"/>
    <dgm:cxn modelId="{72859EFE-C462-6741-973F-C6C5DA62B5D8}" type="presOf" srcId="{DD135740-BC7C-C648-AD22-1AE54F4AA94D}" destId="{607600AA-4C00-CF45-802C-0E0F015F85F7}" srcOrd="0" destOrd="0" presId="urn:microsoft.com/office/officeart/2005/8/layout/vList2"/>
    <dgm:cxn modelId="{66CE0F8F-D0B0-0144-924E-23CD4FC38565}" type="presParOf" srcId="{BF14154C-162B-7E42-A50C-DD526BFD1797}" destId="{FBBFFA79-304C-1E48-B338-B33750DA1117}" srcOrd="0" destOrd="0" presId="urn:microsoft.com/office/officeart/2005/8/layout/vList2"/>
    <dgm:cxn modelId="{B0E683C0-EAD5-5E40-B8EF-F39AAAFA840A}" type="presParOf" srcId="{BF14154C-162B-7E42-A50C-DD526BFD1797}" destId="{DC039ACD-A2AE-E54B-BD09-EDE6E36CFA7A}" srcOrd="1" destOrd="0" presId="urn:microsoft.com/office/officeart/2005/8/layout/vList2"/>
    <dgm:cxn modelId="{2CDE0A3D-5652-7747-A1B4-BE4F5FBCF01A}" type="presParOf" srcId="{BF14154C-162B-7E42-A50C-DD526BFD1797}" destId="{C5261609-5A34-464B-8190-669F1B413E1F}" srcOrd="2" destOrd="0" presId="urn:microsoft.com/office/officeart/2005/8/layout/vList2"/>
    <dgm:cxn modelId="{FE720F6B-A881-8747-B439-D7B93BCFEF39}" type="presParOf" srcId="{BF14154C-162B-7E42-A50C-DD526BFD1797}" destId="{9B649DF3-EE7D-584C-B61A-7ADA80584D05}" srcOrd="3" destOrd="0" presId="urn:microsoft.com/office/officeart/2005/8/layout/vList2"/>
    <dgm:cxn modelId="{14DC4AFF-E637-9C44-82CB-CEFA2759CA94}" type="presParOf" srcId="{BF14154C-162B-7E42-A50C-DD526BFD1797}" destId="{19942F77-6F5C-3C43-B314-A905A04D2ED8}" srcOrd="4" destOrd="0" presId="urn:microsoft.com/office/officeart/2005/8/layout/vList2"/>
    <dgm:cxn modelId="{97A1B95A-19DA-5144-A9F3-C1387038B883}" type="presParOf" srcId="{BF14154C-162B-7E42-A50C-DD526BFD1797}" destId="{F8E79AF3-E19F-3745-9439-DA76BCBA27DF}" srcOrd="5" destOrd="0" presId="urn:microsoft.com/office/officeart/2005/8/layout/vList2"/>
    <dgm:cxn modelId="{9FA59E58-2F32-D640-BC2C-2AC1F58B20BC}" type="presParOf" srcId="{BF14154C-162B-7E42-A50C-DD526BFD1797}" destId="{3D20854F-E76F-D24A-AA1D-1FAEBDE76F60}" srcOrd="6" destOrd="0" presId="urn:microsoft.com/office/officeart/2005/8/layout/vList2"/>
    <dgm:cxn modelId="{FE256C0D-E13E-4942-B6E3-F9CA84E849DD}" type="presParOf" srcId="{BF14154C-162B-7E42-A50C-DD526BFD1797}" destId="{781FF486-1BC4-B94E-BE36-CA413240F13D}" srcOrd="7" destOrd="0" presId="urn:microsoft.com/office/officeart/2005/8/layout/vList2"/>
    <dgm:cxn modelId="{1EE4131F-948A-724F-8753-12955250256A}" type="presParOf" srcId="{BF14154C-162B-7E42-A50C-DD526BFD1797}" destId="{607600AA-4C00-CF45-802C-0E0F015F85F7}" srcOrd="8" destOrd="0" presId="urn:microsoft.com/office/officeart/2005/8/layout/vList2"/>
    <dgm:cxn modelId="{3CAD3297-FBA1-4A43-B4BA-CDDED664EC73}" type="presParOf" srcId="{BF14154C-162B-7E42-A50C-DD526BFD1797}" destId="{DFD0DE0A-52F3-7743-B21E-6177334865FA}" srcOrd="9" destOrd="0" presId="urn:microsoft.com/office/officeart/2005/8/layout/vList2"/>
    <dgm:cxn modelId="{73453AC0-1BB0-5E4E-89FE-5DA3627F4B30}" type="presParOf" srcId="{BF14154C-162B-7E42-A50C-DD526BFD1797}" destId="{42065C0C-324F-C34E-976C-F2BA644604F4}" srcOrd="10" destOrd="0" presId="urn:microsoft.com/office/officeart/2005/8/layout/vList2"/>
    <dgm:cxn modelId="{B814E823-BA61-0948-87C8-164935A11E5B}" type="presParOf" srcId="{BF14154C-162B-7E42-A50C-DD526BFD1797}" destId="{E4F2258E-2C24-F849-88ED-EA5840E286EF}" srcOrd="11" destOrd="0" presId="urn:microsoft.com/office/officeart/2005/8/layout/vList2"/>
    <dgm:cxn modelId="{8E956F02-61D8-6742-A3B4-3DCC3FC19C7B}" type="presParOf" srcId="{BF14154C-162B-7E42-A50C-DD526BFD1797}" destId="{3684965A-BBCE-BB4C-8D22-FF1C60AD76A2}" srcOrd="12" destOrd="0" presId="urn:microsoft.com/office/officeart/2005/8/layout/vList2"/>
    <dgm:cxn modelId="{7280A5FC-CF35-334E-A30A-35E0E96DEDC5}" type="presParOf" srcId="{BF14154C-162B-7E42-A50C-DD526BFD1797}" destId="{221AACA0-F9AC-BB49-9D73-FCCAE96CB693}" srcOrd="13" destOrd="0" presId="urn:microsoft.com/office/officeart/2005/8/layout/vList2"/>
    <dgm:cxn modelId="{FE7D826A-47B2-6246-8252-F5E6979F02E1}" type="presParOf" srcId="{BF14154C-162B-7E42-A50C-DD526BFD1797}" destId="{5B731482-629D-3442-8D08-9A277A8C9E22}" srcOrd="14" destOrd="0" presId="urn:microsoft.com/office/officeart/2005/8/layout/vList2"/>
    <dgm:cxn modelId="{C02D69ED-E36C-714C-9033-AFDAB271E680}" type="presParOf" srcId="{BF14154C-162B-7E42-A50C-DD526BFD1797}" destId="{A9968ECF-30F1-7542-AD12-163912153421}" srcOrd="15" destOrd="0" presId="urn:microsoft.com/office/officeart/2005/8/layout/vList2"/>
    <dgm:cxn modelId="{488C0E3E-E248-D34C-867E-4BCB6E5405DD}" type="presParOf" srcId="{BF14154C-162B-7E42-A50C-DD526BFD1797}" destId="{CEBA42E6-0357-1B49-8785-AF388544E91E}" srcOrd="16" destOrd="0" presId="urn:microsoft.com/office/officeart/2005/8/layout/vList2"/>
    <dgm:cxn modelId="{77DF57D7-4125-FC47-A7FC-6A8F3EFF6057}" type="presParOf" srcId="{BF14154C-162B-7E42-A50C-DD526BFD1797}" destId="{813567B3-F4A5-8F45-ADDE-B54FF53FF34F}" srcOrd="17" destOrd="0" presId="urn:microsoft.com/office/officeart/2005/8/layout/vList2"/>
    <dgm:cxn modelId="{64CBE8A2-280A-A647-9B56-F7515EBDC7BF}" type="presParOf" srcId="{BF14154C-162B-7E42-A50C-DD526BFD1797}" destId="{CCC7F3FC-B53C-A04B-9877-7783E663D172}" srcOrd="1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A936462-CF85-A84E-9EA5-C2F517CF831F}" type="doc">
      <dgm:prSet loTypeId="urn:microsoft.com/office/officeart/2005/8/layout/vList5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de-DE"/>
        </a:p>
      </dgm:t>
    </dgm:pt>
    <dgm:pt modelId="{AB279097-9217-2A42-B608-AE1EDB7248B1}">
      <dgm:prSet/>
      <dgm:spPr/>
      <dgm:t>
        <a:bodyPr/>
        <a:lstStyle/>
        <a:p>
          <a:r>
            <a:rPr lang="de-DE"/>
            <a:t>SuS werden ermutigt, eigene Projekte zu gestalten</a:t>
          </a:r>
        </a:p>
      </dgm:t>
    </dgm:pt>
    <dgm:pt modelId="{685B3C05-BCF3-C143-AB38-819D88A83BDC}" type="parTrans" cxnId="{B40748C1-1E4B-7F45-B7A4-8B5542284B8D}">
      <dgm:prSet/>
      <dgm:spPr/>
      <dgm:t>
        <a:bodyPr/>
        <a:lstStyle/>
        <a:p>
          <a:endParaRPr lang="de-DE"/>
        </a:p>
      </dgm:t>
    </dgm:pt>
    <dgm:pt modelId="{FCD37A86-CE29-BA42-9A0E-26F6F20231A5}" type="sibTrans" cxnId="{B40748C1-1E4B-7F45-B7A4-8B5542284B8D}">
      <dgm:prSet/>
      <dgm:spPr/>
      <dgm:t>
        <a:bodyPr/>
        <a:lstStyle/>
        <a:p>
          <a:endParaRPr lang="de-DE"/>
        </a:p>
      </dgm:t>
    </dgm:pt>
    <dgm:pt modelId="{CB346EC2-A7F5-D74C-9F8B-7B6E1071EAD3}">
      <dgm:prSet/>
      <dgm:spPr/>
      <dgm:t>
        <a:bodyPr/>
        <a:lstStyle/>
        <a:p>
          <a:r>
            <a:rPr lang="de-DE" dirty="0" err="1"/>
            <a:t>SuS</a:t>
          </a:r>
          <a:r>
            <a:rPr lang="de-DE" dirty="0"/>
            <a:t> </a:t>
          </a:r>
          <a:r>
            <a:rPr lang="de-DE" dirty="0" err="1"/>
            <a:t>lösen</a:t>
          </a:r>
          <a:r>
            <a:rPr lang="de-DE" dirty="0"/>
            <a:t> </a:t>
          </a:r>
          <a:r>
            <a:rPr lang="de-DE" dirty="0" err="1"/>
            <a:t>selbständig</a:t>
          </a:r>
          <a:r>
            <a:rPr lang="de-DE" dirty="0"/>
            <a:t> Probleme, </a:t>
          </a:r>
          <a:r>
            <a:rPr lang="de-DE" dirty="0" err="1"/>
            <a:t>übernehmen</a:t>
          </a:r>
          <a:r>
            <a:rPr lang="de-DE" dirty="0"/>
            <a:t> Verantwortung und sind selbstbestimmt </a:t>
          </a:r>
        </a:p>
      </dgm:t>
    </dgm:pt>
    <dgm:pt modelId="{20715E2E-760D-1D4E-A32C-E21DF532F55B}" type="parTrans" cxnId="{B083FE75-06BC-8D49-8FD1-CEFA757BED54}">
      <dgm:prSet/>
      <dgm:spPr/>
      <dgm:t>
        <a:bodyPr/>
        <a:lstStyle/>
        <a:p>
          <a:endParaRPr lang="de-DE"/>
        </a:p>
      </dgm:t>
    </dgm:pt>
    <dgm:pt modelId="{0C0830C8-F3EA-984B-B604-5023643E30FF}" type="sibTrans" cxnId="{B083FE75-06BC-8D49-8FD1-CEFA757BED54}">
      <dgm:prSet/>
      <dgm:spPr/>
      <dgm:t>
        <a:bodyPr/>
        <a:lstStyle/>
        <a:p>
          <a:endParaRPr lang="de-DE"/>
        </a:p>
      </dgm:t>
    </dgm:pt>
    <dgm:pt modelId="{82BB73F2-55BB-8A45-883B-75017411D0EB}">
      <dgm:prSet/>
      <dgm:spPr/>
      <dgm:t>
        <a:bodyPr/>
        <a:lstStyle/>
        <a:p>
          <a:r>
            <a:rPr lang="de-DE"/>
            <a:t>SuS entwickeln die Fähigkeit, mit „Fremden“ zu kommunizieren </a:t>
          </a:r>
        </a:p>
      </dgm:t>
    </dgm:pt>
    <dgm:pt modelId="{5315B6D8-8602-9F4E-A182-776257032DF9}" type="parTrans" cxnId="{5804C455-CB34-B24C-B499-B39A967EAB6D}">
      <dgm:prSet/>
      <dgm:spPr/>
      <dgm:t>
        <a:bodyPr/>
        <a:lstStyle/>
        <a:p>
          <a:endParaRPr lang="de-DE"/>
        </a:p>
      </dgm:t>
    </dgm:pt>
    <dgm:pt modelId="{61E180A2-9CF1-594C-88D8-245A8A2D6A36}" type="sibTrans" cxnId="{5804C455-CB34-B24C-B499-B39A967EAB6D}">
      <dgm:prSet/>
      <dgm:spPr/>
      <dgm:t>
        <a:bodyPr/>
        <a:lstStyle/>
        <a:p>
          <a:endParaRPr lang="de-DE"/>
        </a:p>
      </dgm:t>
    </dgm:pt>
    <dgm:pt modelId="{24EDD265-61C5-7142-9FE8-9966436144BD}">
      <dgm:prSet/>
      <dgm:spPr/>
      <dgm:t>
        <a:bodyPr/>
        <a:lstStyle/>
        <a:p>
          <a:r>
            <a:rPr lang="de-DE"/>
            <a:t>Basiskompetenzen wie Frustrationstoleranz, Empathiefähigkeit und Zuverlässigkeit werden gestärkt </a:t>
          </a:r>
        </a:p>
      </dgm:t>
    </dgm:pt>
    <dgm:pt modelId="{4BDC549B-6240-CA4B-A7FB-190634247208}" type="parTrans" cxnId="{DCA38DA4-F246-EB41-A9DB-B23F61F7C299}">
      <dgm:prSet/>
      <dgm:spPr/>
      <dgm:t>
        <a:bodyPr/>
        <a:lstStyle/>
        <a:p>
          <a:endParaRPr lang="de-DE"/>
        </a:p>
      </dgm:t>
    </dgm:pt>
    <dgm:pt modelId="{FF01E611-1C42-D745-8C67-836346D46A4E}" type="sibTrans" cxnId="{DCA38DA4-F246-EB41-A9DB-B23F61F7C299}">
      <dgm:prSet/>
      <dgm:spPr/>
      <dgm:t>
        <a:bodyPr/>
        <a:lstStyle/>
        <a:p>
          <a:endParaRPr lang="de-DE"/>
        </a:p>
      </dgm:t>
    </dgm:pt>
    <dgm:pt modelId="{C899770F-C399-1A43-B268-3DF822B45FAA}">
      <dgm:prSet/>
      <dgm:spPr/>
      <dgm:t>
        <a:bodyPr/>
        <a:lstStyle/>
        <a:p>
          <a:r>
            <a:rPr lang="de-DE"/>
            <a:t>Berufs- und Studienorientierung wird unterstützt </a:t>
          </a:r>
        </a:p>
      </dgm:t>
    </dgm:pt>
    <dgm:pt modelId="{6A077A68-80F0-C848-B121-B615A63B3B16}" type="parTrans" cxnId="{C04A7168-0C9B-4547-B881-B0009DE9D19F}">
      <dgm:prSet/>
      <dgm:spPr/>
      <dgm:t>
        <a:bodyPr/>
        <a:lstStyle/>
        <a:p>
          <a:endParaRPr lang="de-DE"/>
        </a:p>
      </dgm:t>
    </dgm:pt>
    <dgm:pt modelId="{7A6BB2EA-55DD-DC44-8AB6-082B40AD46EB}" type="sibTrans" cxnId="{C04A7168-0C9B-4547-B881-B0009DE9D19F}">
      <dgm:prSet/>
      <dgm:spPr/>
      <dgm:t>
        <a:bodyPr/>
        <a:lstStyle/>
        <a:p>
          <a:endParaRPr lang="de-DE"/>
        </a:p>
      </dgm:t>
    </dgm:pt>
    <dgm:pt modelId="{A1BAD25F-F009-EF48-9FCB-6DE0858819CF}">
      <dgm:prSet/>
      <dgm:spPr/>
      <dgm:t>
        <a:bodyPr/>
        <a:lstStyle/>
        <a:p>
          <a:r>
            <a:rPr lang="de-DE"/>
            <a:t>SuS erleben sich selbst als aktive Helfer</a:t>
          </a:r>
          <a:r>
            <a:rPr lang="de-DE">
              <a:sym typeface="Wingdings" pitchFamily="2" charset="2"/>
            </a:rPr>
            <a:t></a:t>
          </a:r>
          <a:r>
            <a:rPr lang="de-DE"/>
            <a:t>Selbstwirksamkeit </a:t>
          </a:r>
        </a:p>
      </dgm:t>
    </dgm:pt>
    <dgm:pt modelId="{20ABA025-483B-A647-8350-29B2DDA9DE1F}" type="parTrans" cxnId="{F9F2815E-E755-EE45-964A-CFE6E1E680D2}">
      <dgm:prSet/>
      <dgm:spPr/>
      <dgm:t>
        <a:bodyPr/>
        <a:lstStyle/>
        <a:p>
          <a:endParaRPr lang="de-DE"/>
        </a:p>
      </dgm:t>
    </dgm:pt>
    <dgm:pt modelId="{3171BCFD-9CC6-7544-83FD-3CCA59DD4F59}" type="sibTrans" cxnId="{F9F2815E-E755-EE45-964A-CFE6E1E680D2}">
      <dgm:prSet/>
      <dgm:spPr/>
      <dgm:t>
        <a:bodyPr/>
        <a:lstStyle/>
        <a:p>
          <a:endParaRPr lang="de-DE"/>
        </a:p>
      </dgm:t>
    </dgm:pt>
    <dgm:pt modelId="{D23B76AE-82F1-5A40-8C8E-140892E07F4B}" type="pres">
      <dgm:prSet presAssocID="{0A936462-CF85-A84E-9EA5-C2F517CF831F}" presName="Name0" presStyleCnt="0">
        <dgm:presLayoutVars>
          <dgm:dir/>
          <dgm:animLvl val="lvl"/>
          <dgm:resizeHandles val="exact"/>
        </dgm:presLayoutVars>
      </dgm:prSet>
      <dgm:spPr/>
    </dgm:pt>
    <dgm:pt modelId="{76712F40-4592-164D-AC27-D7090E8F347C}" type="pres">
      <dgm:prSet presAssocID="{AB279097-9217-2A42-B608-AE1EDB7248B1}" presName="linNode" presStyleCnt="0"/>
      <dgm:spPr/>
    </dgm:pt>
    <dgm:pt modelId="{25660C3F-C0CB-2647-8292-01EC08698C52}" type="pres">
      <dgm:prSet presAssocID="{AB279097-9217-2A42-B608-AE1EDB7248B1}" presName="parentText" presStyleLbl="node1" presStyleIdx="0" presStyleCnt="6" custScaleX="171891">
        <dgm:presLayoutVars>
          <dgm:chMax val="1"/>
          <dgm:bulletEnabled val="1"/>
        </dgm:presLayoutVars>
      </dgm:prSet>
      <dgm:spPr/>
    </dgm:pt>
    <dgm:pt modelId="{61C946D1-C1C4-5840-BC73-F19DA38E5EFF}" type="pres">
      <dgm:prSet presAssocID="{FCD37A86-CE29-BA42-9A0E-26F6F20231A5}" presName="sp" presStyleCnt="0"/>
      <dgm:spPr/>
    </dgm:pt>
    <dgm:pt modelId="{C7986AAD-F9CB-F643-BDA9-B1DE3BAE7D5F}" type="pres">
      <dgm:prSet presAssocID="{CB346EC2-A7F5-D74C-9F8B-7B6E1071EAD3}" presName="linNode" presStyleCnt="0"/>
      <dgm:spPr/>
    </dgm:pt>
    <dgm:pt modelId="{BEF63B06-B5D3-3549-B413-F6E515CC5FA4}" type="pres">
      <dgm:prSet presAssocID="{CB346EC2-A7F5-D74C-9F8B-7B6E1071EAD3}" presName="parentText" presStyleLbl="node1" presStyleIdx="1" presStyleCnt="6" custScaleX="171891">
        <dgm:presLayoutVars>
          <dgm:chMax val="1"/>
          <dgm:bulletEnabled val="1"/>
        </dgm:presLayoutVars>
      </dgm:prSet>
      <dgm:spPr/>
    </dgm:pt>
    <dgm:pt modelId="{95C2279F-5EAA-1543-AEA4-5454B7C2A969}" type="pres">
      <dgm:prSet presAssocID="{0C0830C8-F3EA-984B-B604-5023643E30FF}" presName="sp" presStyleCnt="0"/>
      <dgm:spPr/>
    </dgm:pt>
    <dgm:pt modelId="{4D0F11E3-6346-4149-B3E9-0D2492F71D5E}" type="pres">
      <dgm:prSet presAssocID="{82BB73F2-55BB-8A45-883B-75017411D0EB}" presName="linNode" presStyleCnt="0"/>
      <dgm:spPr/>
    </dgm:pt>
    <dgm:pt modelId="{7CA4ADBB-611B-824D-A723-99314136993A}" type="pres">
      <dgm:prSet presAssocID="{82BB73F2-55BB-8A45-883B-75017411D0EB}" presName="parentText" presStyleLbl="node1" presStyleIdx="2" presStyleCnt="6" custScaleX="171983">
        <dgm:presLayoutVars>
          <dgm:chMax val="1"/>
          <dgm:bulletEnabled val="1"/>
        </dgm:presLayoutVars>
      </dgm:prSet>
      <dgm:spPr/>
    </dgm:pt>
    <dgm:pt modelId="{5A0DE8A9-20CC-3C46-9853-E5DBC7A1537B}" type="pres">
      <dgm:prSet presAssocID="{61E180A2-9CF1-594C-88D8-245A8A2D6A36}" presName="sp" presStyleCnt="0"/>
      <dgm:spPr/>
    </dgm:pt>
    <dgm:pt modelId="{6D93B039-127B-8644-BD5E-E09243138DFE}" type="pres">
      <dgm:prSet presAssocID="{24EDD265-61C5-7142-9FE8-9966436144BD}" presName="linNode" presStyleCnt="0"/>
      <dgm:spPr/>
    </dgm:pt>
    <dgm:pt modelId="{58FCF55C-9604-7B42-8249-1A88632E4253}" type="pres">
      <dgm:prSet presAssocID="{24EDD265-61C5-7142-9FE8-9966436144BD}" presName="parentText" presStyleLbl="node1" presStyleIdx="3" presStyleCnt="6" custScaleX="172075">
        <dgm:presLayoutVars>
          <dgm:chMax val="1"/>
          <dgm:bulletEnabled val="1"/>
        </dgm:presLayoutVars>
      </dgm:prSet>
      <dgm:spPr/>
    </dgm:pt>
    <dgm:pt modelId="{DE669BB5-5BAC-9E43-BD56-786299357E1E}" type="pres">
      <dgm:prSet presAssocID="{FF01E611-1C42-D745-8C67-836346D46A4E}" presName="sp" presStyleCnt="0"/>
      <dgm:spPr/>
    </dgm:pt>
    <dgm:pt modelId="{70BC4F83-B706-0D44-9895-166131AA7C81}" type="pres">
      <dgm:prSet presAssocID="{C899770F-C399-1A43-B268-3DF822B45FAA}" presName="linNode" presStyleCnt="0"/>
      <dgm:spPr/>
    </dgm:pt>
    <dgm:pt modelId="{B87AC3FF-5ADD-3B45-BF73-021571AD97DE}" type="pres">
      <dgm:prSet presAssocID="{C899770F-C399-1A43-B268-3DF822B45FAA}" presName="parentText" presStyleLbl="node1" presStyleIdx="4" presStyleCnt="6" custScaleX="171982">
        <dgm:presLayoutVars>
          <dgm:chMax val="1"/>
          <dgm:bulletEnabled val="1"/>
        </dgm:presLayoutVars>
      </dgm:prSet>
      <dgm:spPr/>
    </dgm:pt>
    <dgm:pt modelId="{3F4B1C3D-7D28-E34B-8452-BC2AEA58B09C}" type="pres">
      <dgm:prSet presAssocID="{7A6BB2EA-55DD-DC44-8AB6-082B40AD46EB}" presName="sp" presStyleCnt="0"/>
      <dgm:spPr/>
    </dgm:pt>
    <dgm:pt modelId="{81A1463C-3E37-4F41-BCF0-1E628A032146}" type="pres">
      <dgm:prSet presAssocID="{A1BAD25F-F009-EF48-9FCB-6DE0858819CF}" presName="linNode" presStyleCnt="0"/>
      <dgm:spPr/>
    </dgm:pt>
    <dgm:pt modelId="{5B4CB477-06EB-2641-8513-9FBD2F40ADF1}" type="pres">
      <dgm:prSet presAssocID="{A1BAD25F-F009-EF48-9FCB-6DE0858819CF}" presName="parentText" presStyleLbl="node1" presStyleIdx="5" presStyleCnt="6" custScaleX="171982">
        <dgm:presLayoutVars>
          <dgm:chMax val="1"/>
          <dgm:bulletEnabled val="1"/>
        </dgm:presLayoutVars>
      </dgm:prSet>
      <dgm:spPr/>
    </dgm:pt>
  </dgm:ptLst>
  <dgm:cxnLst>
    <dgm:cxn modelId="{D773395B-767E-2540-955F-107C6ACB3D98}" type="presOf" srcId="{C899770F-C399-1A43-B268-3DF822B45FAA}" destId="{B87AC3FF-5ADD-3B45-BF73-021571AD97DE}" srcOrd="0" destOrd="0" presId="urn:microsoft.com/office/officeart/2005/8/layout/vList5"/>
    <dgm:cxn modelId="{F9F2815E-E755-EE45-964A-CFE6E1E680D2}" srcId="{0A936462-CF85-A84E-9EA5-C2F517CF831F}" destId="{A1BAD25F-F009-EF48-9FCB-6DE0858819CF}" srcOrd="5" destOrd="0" parTransId="{20ABA025-483B-A647-8350-29B2DDA9DE1F}" sibTransId="{3171BCFD-9CC6-7544-83FD-3CCA59DD4F59}"/>
    <dgm:cxn modelId="{C04A7168-0C9B-4547-B881-B0009DE9D19F}" srcId="{0A936462-CF85-A84E-9EA5-C2F517CF831F}" destId="{C899770F-C399-1A43-B268-3DF822B45FAA}" srcOrd="4" destOrd="0" parTransId="{6A077A68-80F0-C848-B121-B615A63B3B16}" sibTransId="{7A6BB2EA-55DD-DC44-8AB6-082B40AD46EB}"/>
    <dgm:cxn modelId="{5804C455-CB34-B24C-B499-B39A967EAB6D}" srcId="{0A936462-CF85-A84E-9EA5-C2F517CF831F}" destId="{82BB73F2-55BB-8A45-883B-75017411D0EB}" srcOrd="2" destOrd="0" parTransId="{5315B6D8-8602-9F4E-A182-776257032DF9}" sibTransId="{61E180A2-9CF1-594C-88D8-245A8A2D6A36}"/>
    <dgm:cxn modelId="{B083FE75-06BC-8D49-8FD1-CEFA757BED54}" srcId="{0A936462-CF85-A84E-9EA5-C2F517CF831F}" destId="{CB346EC2-A7F5-D74C-9F8B-7B6E1071EAD3}" srcOrd="1" destOrd="0" parTransId="{20715E2E-760D-1D4E-A32C-E21DF532F55B}" sibTransId="{0C0830C8-F3EA-984B-B604-5023643E30FF}"/>
    <dgm:cxn modelId="{09CB178A-DC01-1D4B-9184-AAD92FCD7359}" type="presOf" srcId="{AB279097-9217-2A42-B608-AE1EDB7248B1}" destId="{25660C3F-C0CB-2647-8292-01EC08698C52}" srcOrd="0" destOrd="0" presId="urn:microsoft.com/office/officeart/2005/8/layout/vList5"/>
    <dgm:cxn modelId="{323EB499-3BDF-9341-A6D7-87CE7BB083DD}" type="presOf" srcId="{A1BAD25F-F009-EF48-9FCB-6DE0858819CF}" destId="{5B4CB477-06EB-2641-8513-9FBD2F40ADF1}" srcOrd="0" destOrd="0" presId="urn:microsoft.com/office/officeart/2005/8/layout/vList5"/>
    <dgm:cxn modelId="{DCA38DA4-F246-EB41-A9DB-B23F61F7C299}" srcId="{0A936462-CF85-A84E-9EA5-C2F517CF831F}" destId="{24EDD265-61C5-7142-9FE8-9966436144BD}" srcOrd="3" destOrd="0" parTransId="{4BDC549B-6240-CA4B-A7FB-190634247208}" sibTransId="{FF01E611-1C42-D745-8C67-836346D46A4E}"/>
    <dgm:cxn modelId="{D08DC9BA-EDF5-3947-B624-E702341DE94E}" type="presOf" srcId="{24EDD265-61C5-7142-9FE8-9966436144BD}" destId="{58FCF55C-9604-7B42-8249-1A88632E4253}" srcOrd="0" destOrd="0" presId="urn:microsoft.com/office/officeart/2005/8/layout/vList5"/>
    <dgm:cxn modelId="{9771F5BB-1C24-284C-BABF-3E2E00E42791}" type="presOf" srcId="{0A936462-CF85-A84E-9EA5-C2F517CF831F}" destId="{D23B76AE-82F1-5A40-8C8E-140892E07F4B}" srcOrd="0" destOrd="0" presId="urn:microsoft.com/office/officeart/2005/8/layout/vList5"/>
    <dgm:cxn modelId="{B40748C1-1E4B-7F45-B7A4-8B5542284B8D}" srcId="{0A936462-CF85-A84E-9EA5-C2F517CF831F}" destId="{AB279097-9217-2A42-B608-AE1EDB7248B1}" srcOrd="0" destOrd="0" parTransId="{685B3C05-BCF3-C143-AB38-819D88A83BDC}" sibTransId="{FCD37A86-CE29-BA42-9A0E-26F6F20231A5}"/>
    <dgm:cxn modelId="{B2CA9ED7-0B25-5C4B-99B2-4CC78F4630E5}" type="presOf" srcId="{82BB73F2-55BB-8A45-883B-75017411D0EB}" destId="{7CA4ADBB-611B-824D-A723-99314136993A}" srcOrd="0" destOrd="0" presId="urn:microsoft.com/office/officeart/2005/8/layout/vList5"/>
    <dgm:cxn modelId="{2EFF50E3-569B-DA44-B45E-18BF570392A9}" type="presOf" srcId="{CB346EC2-A7F5-D74C-9F8B-7B6E1071EAD3}" destId="{BEF63B06-B5D3-3549-B413-F6E515CC5FA4}" srcOrd="0" destOrd="0" presId="urn:microsoft.com/office/officeart/2005/8/layout/vList5"/>
    <dgm:cxn modelId="{898DAFEE-0DCD-E646-B143-717135C626CC}" type="presParOf" srcId="{D23B76AE-82F1-5A40-8C8E-140892E07F4B}" destId="{76712F40-4592-164D-AC27-D7090E8F347C}" srcOrd="0" destOrd="0" presId="urn:microsoft.com/office/officeart/2005/8/layout/vList5"/>
    <dgm:cxn modelId="{6E2C1B39-5ECC-1045-974F-9E0F9FE915F6}" type="presParOf" srcId="{76712F40-4592-164D-AC27-D7090E8F347C}" destId="{25660C3F-C0CB-2647-8292-01EC08698C52}" srcOrd="0" destOrd="0" presId="urn:microsoft.com/office/officeart/2005/8/layout/vList5"/>
    <dgm:cxn modelId="{0CA0659C-1330-0046-A2D5-6473511CF683}" type="presParOf" srcId="{D23B76AE-82F1-5A40-8C8E-140892E07F4B}" destId="{61C946D1-C1C4-5840-BC73-F19DA38E5EFF}" srcOrd="1" destOrd="0" presId="urn:microsoft.com/office/officeart/2005/8/layout/vList5"/>
    <dgm:cxn modelId="{E647BE7B-9FD5-5A40-AF02-EF2A30D38678}" type="presParOf" srcId="{D23B76AE-82F1-5A40-8C8E-140892E07F4B}" destId="{C7986AAD-F9CB-F643-BDA9-B1DE3BAE7D5F}" srcOrd="2" destOrd="0" presId="urn:microsoft.com/office/officeart/2005/8/layout/vList5"/>
    <dgm:cxn modelId="{4E38BDBE-0E4A-3C41-AFD6-3DF0B373E898}" type="presParOf" srcId="{C7986AAD-F9CB-F643-BDA9-B1DE3BAE7D5F}" destId="{BEF63B06-B5D3-3549-B413-F6E515CC5FA4}" srcOrd="0" destOrd="0" presId="urn:microsoft.com/office/officeart/2005/8/layout/vList5"/>
    <dgm:cxn modelId="{E0B45939-86A6-FE48-84A2-07AA03DD39FB}" type="presParOf" srcId="{D23B76AE-82F1-5A40-8C8E-140892E07F4B}" destId="{95C2279F-5EAA-1543-AEA4-5454B7C2A969}" srcOrd="3" destOrd="0" presId="urn:microsoft.com/office/officeart/2005/8/layout/vList5"/>
    <dgm:cxn modelId="{49118E67-3C76-E24E-97DE-1D8DDB33143C}" type="presParOf" srcId="{D23B76AE-82F1-5A40-8C8E-140892E07F4B}" destId="{4D0F11E3-6346-4149-B3E9-0D2492F71D5E}" srcOrd="4" destOrd="0" presId="urn:microsoft.com/office/officeart/2005/8/layout/vList5"/>
    <dgm:cxn modelId="{9B19E226-6B5E-EC46-BB6D-212CBD5F0BFD}" type="presParOf" srcId="{4D0F11E3-6346-4149-B3E9-0D2492F71D5E}" destId="{7CA4ADBB-611B-824D-A723-99314136993A}" srcOrd="0" destOrd="0" presId="urn:microsoft.com/office/officeart/2005/8/layout/vList5"/>
    <dgm:cxn modelId="{CB78BB26-43FA-EF43-BC77-D3D91B38A520}" type="presParOf" srcId="{D23B76AE-82F1-5A40-8C8E-140892E07F4B}" destId="{5A0DE8A9-20CC-3C46-9853-E5DBC7A1537B}" srcOrd="5" destOrd="0" presId="urn:microsoft.com/office/officeart/2005/8/layout/vList5"/>
    <dgm:cxn modelId="{879A5EE7-F5EA-D343-AD59-636B509CD17A}" type="presParOf" srcId="{D23B76AE-82F1-5A40-8C8E-140892E07F4B}" destId="{6D93B039-127B-8644-BD5E-E09243138DFE}" srcOrd="6" destOrd="0" presId="urn:microsoft.com/office/officeart/2005/8/layout/vList5"/>
    <dgm:cxn modelId="{A2EBE040-0263-6842-BC84-B0927B118F0C}" type="presParOf" srcId="{6D93B039-127B-8644-BD5E-E09243138DFE}" destId="{58FCF55C-9604-7B42-8249-1A88632E4253}" srcOrd="0" destOrd="0" presId="urn:microsoft.com/office/officeart/2005/8/layout/vList5"/>
    <dgm:cxn modelId="{19668899-E6AB-D643-B36E-5D2E3683E4CC}" type="presParOf" srcId="{D23B76AE-82F1-5A40-8C8E-140892E07F4B}" destId="{DE669BB5-5BAC-9E43-BD56-786299357E1E}" srcOrd="7" destOrd="0" presId="urn:microsoft.com/office/officeart/2005/8/layout/vList5"/>
    <dgm:cxn modelId="{B60AB5F0-E37C-A841-960D-0EC30ADFE864}" type="presParOf" srcId="{D23B76AE-82F1-5A40-8C8E-140892E07F4B}" destId="{70BC4F83-B706-0D44-9895-166131AA7C81}" srcOrd="8" destOrd="0" presId="urn:microsoft.com/office/officeart/2005/8/layout/vList5"/>
    <dgm:cxn modelId="{4711DE7E-B905-964E-92BD-D78EA85A4030}" type="presParOf" srcId="{70BC4F83-B706-0D44-9895-166131AA7C81}" destId="{B87AC3FF-5ADD-3B45-BF73-021571AD97DE}" srcOrd="0" destOrd="0" presId="urn:microsoft.com/office/officeart/2005/8/layout/vList5"/>
    <dgm:cxn modelId="{8BFDCA4A-9B74-7A4A-AEE3-8D561E564AD2}" type="presParOf" srcId="{D23B76AE-82F1-5A40-8C8E-140892E07F4B}" destId="{3F4B1C3D-7D28-E34B-8452-BC2AEA58B09C}" srcOrd="9" destOrd="0" presId="urn:microsoft.com/office/officeart/2005/8/layout/vList5"/>
    <dgm:cxn modelId="{2D14F5E1-324A-7B4E-83E8-E59AE841E43B}" type="presParOf" srcId="{D23B76AE-82F1-5A40-8C8E-140892E07F4B}" destId="{81A1463C-3E37-4F41-BCF0-1E628A032146}" srcOrd="10" destOrd="0" presId="urn:microsoft.com/office/officeart/2005/8/layout/vList5"/>
    <dgm:cxn modelId="{204838DF-E934-6749-A9DF-44777F840665}" type="presParOf" srcId="{81A1463C-3E37-4F41-BCF0-1E628A032146}" destId="{5B4CB477-06EB-2641-8513-9FBD2F40ADF1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285B4-DFA9-4B7B-A6F0-07FB9D016F60}">
      <dsp:nvSpPr>
        <dsp:cNvPr id="0" name=""/>
        <dsp:cNvSpPr/>
      </dsp:nvSpPr>
      <dsp:spPr>
        <a:xfrm>
          <a:off x="0" y="385527"/>
          <a:ext cx="6748572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5F9453-A431-43C3-8E48-560A9B0AF264}">
      <dsp:nvSpPr>
        <dsp:cNvPr id="0" name=""/>
        <dsp:cNvSpPr/>
      </dsp:nvSpPr>
      <dsp:spPr>
        <a:xfrm>
          <a:off x="337428" y="75567"/>
          <a:ext cx="4724000" cy="61992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8556" tIns="0" rIns="178556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b="1" kern="1200" dirty="0"/>
            <a:t>Lerngruppe</a:t>
          </a:r>
        </a:p>
      </dsp:txBody>
      <dsp:txXfrm>
        <a:off x="367690" y="105829"/>
        <a:ext cx="4663476" cy="559396"/>
      </dsp:txXfrm>
    </dsp:sp>
    <dsp:sp modelId="{27A0E4C8-473A-48E3-AE0A-B72EFA8124C4}">
      <dsp:nvSpPr>
        <dsp:cNvPr id="0" name=""/>
        <dsp:cNvSpPr/>
      </dsp:nvSpPr>
      <dsp:spPr>
        <a:xfrm>
          <a:off x="0" y="1338087"/>
          <a:ext cx="6748572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-4050717"/>
              <a:satOff val="-275"/>
              <a:lumOff val="65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515306-9592-4AC9-AEDA-1456083A290A}">
      <dsp:nvSpPr>
        <dsp:cNvPr id="0" name=""/>
        <dsp:cNvSpPr/>
      </dsp:nvSpPr>
      <dsp:spPr>
        <a:xfrm>
          <a:off x="337428" y="1028127"/>
          <a:ext cx="4724000" cy="619920"/>
        </a:xfrm>
        <a:prstGeom prst="roundRect">
          <a:avLst/>
        </a:prstGeom>
        <a:solidFill>
          <a:schemeClr val="accent5">
            <a:hueOff val="-4050717"/>
            <a:satOff val="-275"/>
            <a:lumOff val="65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8556" tIns="0" rIns="178556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b="1" kern="1200" dirty="0"/>
            <a:t>Inhalte: </a:t>
          </a:r>
          <a:r>
            <a:rPr lang="de-DE" sz="1800" kern="1200" dirty="0"/>
            <a:t>Was sollen meine </a:t>
          </a:r>
          <a:r>
            <a:rPr lang="de-DE" sz="1800" kern="1200" dirty="0" err="1"/>
            <a:t>SuS</a:t>
          </a:r>
          <a:r>
            <a:rPr lang="de-DE" sz="1800" kern="1200" dirty="0"/>
            <a:t> lernen?</a:t>
          </a:r>
        </a:p>
      </dsp:txBody>
      <dsp:txXfrm>
        <a:off x="367690" y="1058389"/>
        <a:ext cx="4663476" cy="559396"/>
      </dsp:txXfrm>
    </dsp:sp>
    <dsp:sp modelId="{EC342EAF-6DB7-4E2A-93E4-C7B849DF0725}">
      <dsp:nvSpPr>
        <dsp:cNvPr id="0" name=""/>
        <dsp:cNvSpPr/>
      </dsp:nvSpPr>
      <dsp:spPr>
        <a:xfrm>
          <a:off x="0" y="2290648"/>
          <a:ext cx="6748572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-8101434"/>
              <a:satOff val="-551"/>
              <a:lumOff val="130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199A7C-8F50-45C0-8997-9B32EDF0B1DA}">
      <dsp:nvSpPr>
        <dsp:cNvPr id="0" name=""/>
        <dsp:cNvSpPr/>
      </dsp:nvSpPr>
      <dsp:spPr>
        <a:xfrm>
          <a:off x="337428" y="1980688"/>
          <a:ext cx="4724000" cy="619920"/>
        </a:xfrm>
        <a:prstGeom prst="roundRect">
          <a:avLst/>
        </a:prstGeom>
        <a:solidFill>
          <a:schemeClr val="accent5">
            <a:hueOff val="-8101434"/>
            <a:satOff val="-551"/>
            <a:lumOff val="130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8556" tIns="0" rIns="178556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b="1" kern="1200" dirty="0"/>
            <a:t>Rahmenbedingungen: </a:t>
          </a:r>
          <a:r>
            <a:rPr lang="de-DE" sz="1800" kern="1200" dirty="0"/>
            <a:t>Räume, Zeit, etc.</a:t>
          </a:r>
        </a:p>
      </dsp:txBody>
      <dsp:txXfrm>
        <a:off x="367690" y="2010950"/>
        <a:ext cx="4663476" cy="559396"/>
      </dsp:txXfrm>
    </dsp:sp>
    <dsp:sp modelId="{4C5FC93C-F6D1-49C1-AC3A-AED722994C27}">
      <dsp:nvSpPr>
        <dsp:cNvPr id="0" name=""/>
        <dsp:cNvSpPr/>
      </dsp:nvSpPr>
      <dsp:spPr>
        <a:xfrm>
          <a:off x="0" y="3243208"/>
          <a:ext cx="6748572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-12152150"/>
              <a:satOff val="-826"/>
              <a:lumOff val="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403B67-839B-4B5E-BA08-4029955646C9}">
      <dsp:nvSpPr>
        <dsp:cNvPr id="0" name=""/>
        <dsp:cNvSpPr/>
      </dsp:nvSpPr>
      <dsp:spPr>
        <a:xfrm>
          <a:off x="337428" y="2933248"/>
          <a:ext cx="4724000" cy="619920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8556" tIns="0" rIns="178556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b="1" kern="1200" dirty="0"/>
            <a:t>Funktion der Methode: </a:t>
          </a:r>
          <a:r>
            <a:rPr lang="de-DE" sz="1800" kern="1200" dirty="0"/>
            <a:t>Welche Kompetenz soll gefördert werden?</a:t>
          </a:r>
        </a:p>
      </dsp:txBody>
      <dsp:txXfrm>
        <a:off x="367690" y="2963510"/>
        <a:ext cx="4663476" cy="55939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285B4-DFA9-4B7B-A6F0-07FB9D016F60}">
      <dsp:nvSpPr>
        <dsp:cNvPr id="0" name=""/>
        <dsp:cNvSpPr/>
      </dsp:nvSpPr>
      <dsp:spPr>
        <a:xfrm>
          <a:off x="0" y="385527"/>
          <a:ext cx="6296343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5F9453-A431-43C3-8E48-560A9B0AF264}">
      <dsp:nvSpPr>
        <dsp:cNvPr id="0" name=""/>
        <dsp:cNvSpPr/>
      </dsp:nvSpPr>
      <dsp:spPr>
        <a:xfrm>
          <a:off x="314817" y="75567"/>
          <a:ext cx="4407440" cy="61992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6591" tIns="0" rIns="166591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b="1" kern="1200" dirty="0"/>
            <a:t>Lerngruppe</a:t>
          </a:r>
        </a:p>
      </dsp:txBody>
      <dsp:txXfrm>
        <a:off x="345079" y="105829"/>
        <a:ext cx="4346916" cy="559396"/>
      </dsp:txXfrm>
    </dsp:sp>
    <dsp:sp modelId="{27A0E4C8-473A-48E3-AE0A-B72EFA8124C4}">
      <dsp:nvSpPr>
        <dsp:cNvPr id="0" name=""/>
        <dsp:cNvSpPr/>
      </dsp:nvSpPr>
      <dsp:spPr>
        <a:xfrm>
          <a:off x="0" y="1338087"/>
          <a:ext cx="6296343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-4050717"/>
              <a:satOff val="-275"/>
              <a:lumOff val="65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515306-9592-4AC9-AEDA-1456083A290A}">
      <dsp:nvSpPr>
        <dsp:cNvPr id="0" name=""/>
        <dsp:cNvSpPr/>
      </dsp:nvSpPr>
      <dsp:spPr>
        <a:xfrm>
          <a:off x="314817" y="1028127"/>
          <a:ext cx="4407440" cy="619920"/>
        </a:xfrm>
        <a:prstGeom prst="roundRect">
          <a:avLst/>
        </a:prstGeom>
        <a:solidFill>
          <a:schemeClr val="accent5">
            <a:hueOff val="-4050717"/>
            <a:satOff val="-275"/>
            <a:lumOff val="65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6591" tIns="0" rIns="166591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b="1" kern="1200" dirty="0"/>
            <a:t>Inhalte: </a:t>
          </a:r>
          <a:r>
            <a:rPr lang="de-DE" sz="1800" kern="1200" dirty="0"/>
            <a:t>Was sollen meine </a:t>
          </a:r>
          <a:r>
            <a:rPr lang="de-DE" sz="1800" kern="1200" dirty="0" err="1"/>
            <a:t>SuS</a:t>
          </a:r>
          <a:r>
            <a:rPr lang="de-DE" sz="1800" kern="1200" dirty="0"/>
            <a:t> lernen?</a:t>
          </a:r>
        </a:p>
      </dsp:txBody>
      <dsp:txXfrm>
        <a:off x="345079" y="1058389"/>
        <a:ext cx="4346916" cy="559396"/>
      </dsp:txXfrm>
    </dsp:sp>
    <dsp:sp modelId="{EC342EAF-6DB7-4E2A-93E4-C7B849DF0725}">
      <dsp:nvSpPr>
        <dsp:cNvPr id="0" name=""/>
        <dsp:cNvSpPr/>
      </dsp:nvSpPr>
      <dsp:spPr>
        <a:xfrm>
          <a:off x="0" y="2290648"/>
          <a:ext cx="6296343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-8101434"/>
              <a:satOff val="-551"/>
              <a:lumOff val="130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199A7C-8F50-45C0-8997-9B32EDF0B1DA}">
      <dsp:nvSpPr>
        <dsp:cNvPr id="0" name=""/>
        <dsp:cNvSpPr/>
      </dsp:nvSpPr>
      <dsp:spPr>
        <a:xfrm>
          <a:off x="314817" y="1980688"/>
          <a:ext cx="4407440" cy="619920"/>
        </a:xfrm>
        <a:prstGeom prst="roundRect">
          <a:avLst/>
        </a:prstGeom>
        <a:solidFill>
          <a:schemeClr val="accent5">
            <a:hueOff val="-8101434"/>
            <a:satOff val="-551"/>
            <a:lumOff val="130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6591" tIns="0" rIns="166591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b="1" kern="1200" dirty="0"/>
            <a:t>Rahmenbedingungen: </a:t>
          </a:r>
          <a:r>
            <a:rPr lang="de-DE" sz="1800" kern="1200" dirty="0"/>
            <a:t>Räume, Zeit, etc.</a:t>
          </a:r>
        </a:p>
      </dsp:txBody>
      <dsp:txXfrm>
        <a:off x="345079" y="2010950"/>
        <a:ext cx="4346916" cy="559396"/>
      </dsp:txXfrm>
    </dsp:sp>
    <dsp:sp modelId="{4C5FC93C-F6D1-49C1-AC3A-AED722994C27}">
      <dsp:nvSpPr>
        <dsp:cNvPr id="0" name=""/>
        <dsp:cNvSpPr/>
      </dsp:nvSpPr>
      <dsp:spPr>
        <a:xfrm>
          <a:off x="0" y="3243208"/>
          <a:ext cx="6296343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-12152150"/>
              <a:satOff val="-826"/>
              <a:lumOff val="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403B67-839B-4B5E-BA08-4029955646C9}">
      <dsp:nvSpPr>
        <dsp:cNvPr id="0" name=""/>
        <dsp:cNvSpPr/>
      </dsp:nvSpPr>
      <dsp:spPr>
        <a:xfrm>
          <a:off x="314817" y="2933248"/>
          <a:ext cx="4407440" cy="619920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6591" tIns="0" rIns="166591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b="1" kern="1200" dirty="0"/>
            <a:t>Funktion der Methode: </a:t>
          </a:r>
          <a:r>
            <a:rPr lang="de-DE" sz="1800" kern="1200" dirty="0"/>
            <a:t>Welche Kompetenz soll gefördert werden?</a:t>
          </a:r>
        </a:p>
      </dsp:txBody>
      <dsp:txXfrm>
        <a:off x="345079" y="2963510"/>
        <a:ext cx="4346916" cy="55939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666B47-B8AB-4DFB-82CB-E5D1415C0529}">
      <dsp:nvSpPr>
        <dsp:cNvPr id="0" name=""/>
        <dsp:cNvSpPr/>
      </dsp:nvSpPr>
      <dsp:spPr>
        <a:xfrm>
          <a:off x="1424" y="0"/>
          <a:ext cx="1632218" cy="288020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900" kern="1200" dirty="0"/>
            <a:t>Direkte Instruktion</a:t>
          </a:r>
        </a:p>
      </dsp:txBody>
      <dsp:txXfrm>
        <a:off x="1424" y="1152082"/>
        <a:ext cx="1632218" cy="1152082"/>
      </dsp:txXfrm>
    </dsp:sp>
    <dsp:sp modelId="{9798735D-A9AA-4591-8712-3640C4769D2C}">
      <dsp:nvSpPr>
        <dsp:cNvPr id="0" name=""/>
        <dsp:cNvSpPr/>
      </dsp:nvSpPr>
      <dsp:spPr>
        <a:xfrm>
          <a:off x="337979" y="172812"/>
          <a:ext cx="959108" cy="959108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F74DB7-4357-4665-B0D0-E3375ABF854D}">
      <dsp:nvSpPr>
        <dsp:cNvPr id="0" name=""/>
        <dsp:cNvSpPr/>
      </dsp:nvSpPr>
      <dsp:spPr>
        <a:xfrm>
          <a:off x="1684034" y="0"/>
          <a:ext cx="1632218" cy="2880207"/>
        </a:xfrm>
        <a:prstGeom prst="roundRect">
          <a:avLst>
            <a:gd name="adj" fmla="val 10000"/>
          </a:avLst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900" kern="1200" dirty="0"/>
            <a:t>Kooperatives Lernen</a:t>
          </a:r>
        </a:p>
      </dsp:txBody>
      <dsp:txXfrm>
        <a:off x="1684034" y="1152082"/>
        <a:ext cx="1632218" cy="1152082"/>
      </dsp:txXfrm>
    </dsp:sp>
    <dsp:sp modelId="{E76DE300-C633-4D46-AC9C-53EDA528A3E8}">
      <dsp:nvSpPr>
        <dsp:cNvPr id="0" name=""/>
        <dsp:cNvSpPr/>
      </dsp:nvSpPr>
      <dsp:spPr>
        <a:xfrm>
          <a:off x="2019164" y="172812"/>
          <a:ext cx="959108" cy="959108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060943-E568-4C15-B23D-8AD0097C3AAC}">
      <dsp:nvSpPr>
        <dsp:cNvPr id="0" name=""/>
        <dsp:cNvSpPr/>
      </dsp:nvSpPr>
      <dsp:spPr>
        <a:xfrm>
          <a:off x="132650" y="2304165"/>
          <a:ext cx="3050952" cy="432031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312846-974C-4F96-8856-C438574C2DE5}">
      <dsp:nvSpPr>
        <dsp:cNvPr id="0" name=""/>
        <dsp:cNvSpPr/>
      </dsp:nvSpPr>
      <dsp:spPr>
        <a:xfrm>
          <a:off x="3254761" y="564"/>
          <a:ext cx="4882142" cy="2201523"/>
        </a:xfrm>
        <a:prstGeom prst="rightArrow">
          <a:avLst>
            <a:gd name="adj1" fmla="val 75000"/>
            <a:gd name="adj2" fmla="val 50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600" b="1" kern="1200" dirty="0"/>
            <a:t>Makromethoden strukturieren die Unterrichtseinheit</a:t>
          </a:r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600" b="1" kern="1200" dirty="0"/>
            <a:t>Beispiele: </a:t>
          </a:r>
          <a:r>
            <a:rPr lang="de-DE" sz="1600" kern="1200" dirty="0"/>
            <a:t>Projekte, Planspiele, Zukunftswerkstätten, Lernen durch Engagement </a:t>
          </a:r>
        </a:p>
      </dsp:txBody>
      <dsp:txXfrm>
        <a:off x="3254761" y="275754"/>
        <a:ext cx="4056571" cy="1651143"/>
      </dsp:txXfrm>
    </dsp:sp>
    <dsp:sp modelId="{384CEDD6-0A39-4E66-867E-FB3647DBEB84}">
      <dsp:nvSpPr>
        <dsp:cNvPr id="0" name=""/>
        <dsp:cNvSpPr/>
      </dsp:nvSpPr>
      <dsp:spPr>
        <a:xfrm>
          <a:off x="0" y="564"/>
          <a:ext cx="3254761" cy="220152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900" b="1" kern="1200" dirty="0"/>
            <a:t>Makro</a:t>
          </a:r>
          <a:r>
            <a:rPr lang="de-DE" sz="2900" kern="1200" dirty="0"/>
            <a:t>methoden</a:t>
          </a:r>
        </a:p>
      </dsp:txBody>
      <dsp:txXfrm>
        <a:off x="107469" y="108033"/>
        <a:ext cx="3039823" cy="1986585"/>
      </dsp:txXfrm>
    </dsp:sp>
    <dsp:sp modelId="{B4995538-4D2D-4C52-8D86-058B9DAE7CF9}">
      <dsp:nvSpPr>
        <dsp:cNvPr id="0" name=""/>
        <dsp:cNvSpPr/>
      </dsp:nvSpPr>
      <dsp:spPr>
        <a:xfrm>
          <a:off x="3254761" y="2422240"/>
          <a:ext cx="4882142" cy="2201523"/>
        </a:xfrm>
        <a:prstGeom prst="rightArrow">
          <a:avLst>
            <a:gd name="adj1" fmla="val 75000"/>
            <a:gd name="adj2" fmla="val 50000"/>
          </a:avLst>
        </a:prstGeom>
        <a:solidFill>
          <a:schemeClr val="accent5">
            <a:tint val="40000"/>
            <a:alpha val="90000"/>
            <a:hueOff val="-11944666"/>
            <a:satOff val="2667"/>
            <a:lumOff val="401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-11944666"/>
              <a:satOff val="2667"/>
              <a:lumOff val="40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600" b="1" kern="1200" dirty="0"/>
            <a:t>Mikromethoden gestalten die Struktur einer Unterrichtsstunde</a:t>
          </a:r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600" b="1" kern="1200" dirty="0"/>
            <a:t>Beispiele: </a:t>
          </a:r>
          <a:r>
            <a:rPr lang="de-DE" sz="1600" b="0" kern="1200" dirty="0"/>
            <a:t>Gruppenpuzzle</a:t>
          </a:r>
          <a:r>
            <a:rPr lang="de-DE" sz="1600" b="1" kern="1200" dirty="0"/>
            <a:t>, </a:t>
          </a:r>
          <a:r>
            <a:rPr lang="de-DE" sz="1600" b="0" kern="1200" dirty="0"/>
            <a:t>Interviews</a:t>
          </a:r>
          <a:r>
            <a:rPr lang="de-DE" sz="1600" kern="1200" dirty="0"/>
            <a:t>, DAB  etc.</a:t>
          </a:r>
        </a:p>
      </dsp:txBody>
      <dsp:txXfrm>
        <a:off x="3254761" y="2697430"/>
        <a:ext cx="4056571" cy="1651143"/>
      </dsp:txXfrm>
    </dsp:sp>
    <dsp:sp modelId="{08E96946-F347-4E8F-9EDE-0939C200F958}">
      <dsp:nvSpPr>
        <dsp:cNvPr id="0" name=""/>
        <dsp:cNvSpPr/>
      </dsp:nvSpPr>
      <dsp:spPr>
        <a:xfrm>
          <a:off x="0" y="2422240"/>
          <a:ext cx="3254761" cy="2201523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0" lvl="0" indent="0" algn="ctr" defTabSz="12890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900" b="1" kern="1200" dirty="0"/>
            <a:t>Mikro</a:t>
          </a:r>
          <a:r>
            <a:rPr lang="de-DE" sz="2900" kern="1200" dirty="0"/>
            <a:t>methoden</a:t>
          </a:r>
        </a:p>
      </dsp:txBody>
      <dsp:txXfrm>
        <a:off x="107469" y="2529709"/>
        <a:ext cx="3039823" cy="198658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1E88A7-9C4B-8E45-920B-138DBC721B4B}">
      <dsp:nvSpPr>
        <dsp:cNvPr id="0" name=""/>
        <dsp:cNvSpPr/>
      </dsp:nvSpPr>
      <dsp:spPr>
        <a:xfrm>
          <a:off x="0" y="1117"/>
          <a:ext cx="9441180" cy="56511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300" b="1" kern="1200" dirty="0"/>
            <a:t>Einige Formen offenen Unterrichts </a:t>
          </a:r>
          <a:endParaRPr lang="de-DE" sz="2300" kern="1200" dirty="0"/>
        </a:p>
      </dsp:txBody>
      <dsp:txXfrm>
        <a:off x="27586" y="28703"/>
        <a:ext cx="9386008" cy="509938"/>
      </dsp:txXfrm>
    </dsp:sp>
    <dsp:sp modelId="{6680B692-B432-3047-A53A-EFFB0B19880C}">
      <dsp:nvSpPr>
        <dsp:cNvPr id="0" name=""/>
        <dsp:cNvSpPr/>
      </dsp:nvSpPr>
      <dsp:spPr>
        <a:xfrm>
          <a:off x="0" y="632467"/>
          <a:ext cx="9441180" cy="565110"/>
        </a:xfrm>
        <a:prstGeom prst="roundRect">
          <a:avLst/>
        </a:prstGeom>
        <a:solidFill>
          <a:schemeClr val="accent5">
            <a:hueOff val="-2430430"/>
            <a:satOff val="-165"/>
            <a:lumOff val="39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300" kern="1200" dirty="0"/>
            <a:t>Entdeckender Unterricht </a:t>
          </a:r>
        </a:p>
      </dsp:txBody>
      <dsp:txXfrm>
        <a:off x="27586" y="660053"/>
        <a:ext cx="9386008" cy="509938"/>
      </dsp:txXfrm>
    </dsp:sp>
    <dsp:sp modelId="{7F157E1C-7E8A-2B4C-A175-C74E8B692A6C}">
      <dsp:nvSpPr>
        <dsp:cNvPr id="0" name=""/>
        <dsp:cNvSpPr/>
      </dsp:nvSpPr>
      <dsp:spPr>
        <a:xfrm>
          <a:off x="0" y="1263817"/>
          <a:ext cx="9441180" cy="565110"/>
        </a:xfrm>
        <a:prstGeom prst="roundRect">
          <a:avLst/>
        </a:prstGeom>
        <a:solidFill>
          <a:schemeClr val="accent5">
            <a:hueOff val="-4860860"/>
            <a:satOff val="-330"/>
            <a:lumOff val="78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300" kern="1200"/>
            <a:t>Schülerorientierter Unterricht </a:t>
          </a:r>
        </a:p>
      </dsp:txBody>
      <dsp:txXfrm>
        <a:off x="27586" y="1291403"/>
        <a:ext cx="9386008" cy="509938"/>
      </dsp:txXfrm>
    </dsp:sp>
    <dsp:sp modelId="{C0D4FBFF-DDC3-6242-B06F-E87EDF97F9A6}">
      <dsp:nvSpPr>
        <dsp:cNvPr id="0" name=""/>
        <dsp:cNvSpPr/>
      </dsp:nvSpPr>
      <dsp:spPr>
        <a:xfrm>
          <a:off x="0" y="1895168"/>
          <a:ext cx="9441180" cy="565110"/>
        </a:xfrm>
        <a:prstGeom prst="roundRect">
          <a:avLst/>
        </a:prstGeom>
        <a:solidFill>
          <a:schemeClr val="accent5">
            <a:hueOff val="-7291290"/>
            <a:satOff val="-496"/>
            <a:lumOff val="117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300" kern="1200"/>
            <a:t>Handlungsorientierter Unterricht </a:t>
          </a:r>
        </a:p>
      </dsp:txBody>
      <dsp:txXfrm>
        <a:off x="27586" y="1922754"/>
        <a:ext cx="9386008" cy="509938"/>
      </dsp:txXfrm>
    </dsp:sp>
    <dsp:sp modelId="{5F30A903-FE1F-584D-83DE-B432CC47D8C9}">
      <dsp:nvSpPr>
        <dsp:cNvPr id="0" name=""/>
        <dsp:cNvSpPr/>
      </dsp:nvSpPr>
      <dsp:spPr>
        <a:xfrm>
          <a:off x="0" y="2526518"/>
          <a:ext cx="9441180" cy="565110"/>
        </a:xfrm>
        <a:prstGeom prst="roundRect">
          <a:avLst/>
        </a:prstGeom>
        <a:solidFill>
          <a:schemeClr val="accent5">
            <a:hueOff val="-9721720"/>
            <a:satOff val="-661"/>
            <a:lumOff val="156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300" kern="1200"/>
            <a:t>Projektunterricht </a:t>
          </a:r>
        </a:p>
      </dsp:txBody>
      <dsp:txXfrm>
        <a:off x="27586" y="2554104"/>
        <a:ext cx="9386008" cy="509938"/>
      </dsp:txXfrm>
    </dsp:sp>
    <dsp:sp modelId="{53BEED81-4962-8546-8027-8C6A2D89BB24}">
      <dsp:nvSpPr>
        <dsp:cNvPr id="0" name=""/>
        <dsp:cNvSpPr/>
      </dsp:nvSpPr>
      <dsp:spPr>
        <a:xfrm>
          <a:off x="0" y="3157868"/>
          <a:ext cx="9441180" cy="565110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300" kern="1200" dirty="0"/>
            <a:t>Wochenplanunterricht </a:t>
          </a:r>
        </a:p>
      </dsp:txBody>
      <dsp:txXfrm>
        <a:off x="27586" y="3185454"/>
        <a:ext cx="9386008" cy="50993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68C9CD-3B68-4344-A930-4CFF72B0A710}">
      <dsp:nvSpPr>
        <dsp:cNvPr id="0" name=""/>
        <dsp:cNvSpPr/>
      </dsp:nvSpPr>
      <dsp:spPr>
        <a:xfrm>
          <a:off x="0" y="319464"/>
          <a:ext cx="8675370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DF360F-C70D-174B-828B-EC4A01E8C960}">
      <dsp:nvSpPr>
        <dsp:cNvPr id="0" name=""/>
        <dsp:cNvSpPr/>
      </dsp:nvSpPr>
      <dsp:spPr>
        <a:xfrm>
          <a:off x="433768" y="142344"/>
          <a:ext cx="6072759" cy="35424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9536" tIns="0" rIns="229536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kern="1200" dirty="0"/>
            <a:t>Merkmal 1: Situationsbezug und Lebensweltorientierung </a:t>
          </a:r>
        </a:p>
      </dsp:txBody>
      <dsp:txXfrm>
        <a:off x="451061" y="159637"/>
        <a:ext cx="6038173" cy="319654"/>
      </dsp:txXfrm>
    </dsp:sp>
    <dsp:sp modelId="{4A21DA4C-AB9C-9141-AD09-09EBD8DA1543}">
      <dsp:nvSpPr>
        <dsp:cNvPr id="0" name=""/>
        <dsp:cNvSpPr/>
      </dsp:nvSpPr>
      <dsp:spPr>
        <a:xfrm>
          <a:off x="0" y="863784"/>
          <a:ext cx="8675370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733326"/>
              <a:satOff val="-3245"/>
              <a:lumOff val="-54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2C26E8-D043-424C-9D37-7530A1E69688}">
      <dsp:nvSpPr>
        <dsp:cNvPr id="0" name=""/>
        <dsp:cNvSpPr/>
      </dsp:nvSpPr>
      <dsp:spPr>
        <a:xfrm>
          <a:off x="433768" y="686664"/>
          <a:ext cx="6072759" cy="354240"/>
        </a:xfrm>
        <a:prstGeom prst="roundRect">
          <a:avLst/>
        </a:prstGeom>
        <a:solidFill>
          <a:schemeClr val="accent4">
            <a:hueOff val="733326"/>
            <a:satOff val="-3245"/>
            <a:lumOff val="-54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9536" tIns="0" rIns="229536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kern="1200"/>
            <a:t>Merkmal 2: Orientierung an den Interessen der Beteiligten </a:t>
          </a:r>
        </a:p>
      </dsp:txBody>
      <dsp:txXfrm>
        <a:off x="451061" y="703957"/>
        <a:ext cx="6038173" cy="319654"/>
      </dsp:txXfrm>
    </dsp:sp>
    <dsp:sp modelId="{FDBF1E5F-FE3A-B443-9F8B-D9EFFD303701}">
      <dsp:nvSpPr>
        <dsp:cNvPr id="0" name=""/>
        <dsp:cNvSpPr/>
      </dsp:nvSpPr>
      <dsp:spPr>
        <a:xfrm>
          <a:off x="0" y="1408104"/>
          <a:ext cx="8675370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1466653"/>
              <a:satOff val="-6489"/>
              <a:lumOff val="-109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355FBB-605D-6D4A-AD3C-1AF08A864430}">
      <dsp:nvSpPr>
        <dsp:cNvPr id="0" name=""/>
        <dsp:cNvSpPr/>
      </dsp:nvSpPr>
      <dsp:spPr>
        <a:xfrm>
          <a:off x="433768" y="1230984"/>
          <a:ext cx="6072759" cy="354240"/>
        </a:xfrm>
        <a:prstGeom prst="roundRect">
          <a:avLst/>
        </a:prstGeom>
        <a:solidFill>
          <a:schemeClr val="accent4">
            <a:hueOff val="1466653"/>
            <a:satOff val="-6489"/>
            <a:lumOff val="-109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9536" tIns="0" rIns="229536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kern="1200"/>
            <a:t>Merkmal 3: Selbstorganisation und Selbstverantwortung: </a:t>
          </a:r>
        </a:p>
      </dsp:txBody>
      <dsp:txXfrm>
        <a:off x="451061" y="1248277"/>
        <a:ext cx="6038173" cy="319654"/>
      </dsp:txXfrm>
    </dsp:sp>
    <dsp:sp modelId="{54341069-F458-614F-AB4E-AA7D87C5364C}">
      <dsp:nvSpPr>
        <dsp:cNvPr id="0" name=""/>
        <dsp:cNvSpPr/>
      </dsp:nvSpPr>
      <dsp:spPr>
        <a:xfrm>
          <a:off x="0" y="1952424"/>
          <a:ext cx="8675370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2199979"/>
              <a:satOff val="-9734"/>
              <a:lumOff val="-163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115FC7-4723-D746-B331-445674A6DF10}">
      <dsp:nvSpPr>
        <dsp:cNvPr id="0" name=""/>
        <dsp:cNvSpPr/>
      </dsp:nvSpPr>
      <dsp:spPr>
        <a:xfrm>
          <a:off x="433768" y="1775304"/>
          <a:ext cx="6072759" cy="354240"/>
        </a:xfrm>
        <a:prstGeom prst="roundRect">
          <a:avLst/>
        </a:prstGeom>
        <a:solidFill>
          <a:schemeClr val="accent4">
            <a:hueOff val="2199979"/>
            <a:satOff val="-9734"/>
            <a:lumOff val="-163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9536" tIns="0" rIns="229536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kern="1200"/>
            <a:t>Merkmal 4: gesellschaftliche Praxisrelevanz </a:t>
          </a:r>
        </a:p>
      </dsp:txBody>
      <dsp:txXfrm>
        <a:off x="451061" y="1792597"/>
        <a:ext cx="6038173" cy="319654"/>
      </dsp:txXfrm>
    </dsp:sp>
    <dsp:sp modelId="{25CEA8C3-A3E2-D547-81A8-0EBE7B270660}">
      <dsp:nvSpPr>
        <dsp:cNvPr id="0" name=""/>
        <dsp:cNvSpPr/>
      </dsp:nvSpPr>
      <dsp:spPr>
        <a:xfrm>
          <a:off x="0" y="2496744"/>
          <a:ext cx="8675370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2933305"/>
              <a:satOff val="-12979"/>
              <a:lumOff val="-217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A98431-DE87-DC44-A5B5-C228D50B61E4}">
      <dsp:nvSpPr>
        <dsp:cNvPr id="0" name=""/>
        <dsp:cNvSpPr/>
      </dsp:nvSpPr>
      <dsp:spPr>
        <a:xfrm>
          <a:off x="433768" y="2319624"/>
          <a:ext cx="6072759" cy="354240"/>
        </a:xfrm>
        <a:prstGeom prst="roundRect">
          <a:avLst/>
        </a:prstGeom>
        <a:solidFill>
          <a:schemeClr val="accent4">
            <a:hueOff val="2933305"/>
            <a:satOff val="-12979"/>
            <a:lumOff val="-217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9536" tIns="0" rIns="229536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kern="1200"/>
            <a:t>Merkmal 5: Zielgerichtete Projektplanung </a:t>
          </a:r>
        </a:p>
      </dsp:txBody>
      <dsp:txXfrm>
        <a:off x="451061" y="2336917"/>
        <a:ext cx="6038173" cy="319654"/>
      </dsp:txXfrm>
    </dsp:sp>
    <dsp:sp modelId="{3DFFC691-9143-5545-9108-FC1057A7EC89}">
      <dsp:nvSpPr>
        <dsp:cNvPr id="0" name=""/>
        <dsp:cNvSpPr/>
      </dsp:nvSpPr>
      <dsp:spPr>
        <a:xfrm>
          <a:off x="0" y="3041064"/>
          <a:ext cx="8675370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3666632"/>
              <a:satOff val="-16223"/>
              <a:lumOff val="-272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DBCB0A-2B8C-F243-8BB8-C2AD776DBF41}">
      <dsp:nvSpPr>
        <dsp:cNvPr id="0" name=""/>
        <dsp:cNvSpPr/>
      </dsp:nvSpPr>
      <dsp:spPr>
        <a:xfrm>
          <a:off x="433768" y="2863944"/>
          <a:ext cx="6072759" cy="354240"/>
        </a:xfrm>
        <a:prstGeom prst="roundRect">
          <a:avLst/>
        </a:prstGeom>
        <a:solidFill>
          <a:schemeClr val="accent4">
            <a:hueOff val="3666632"/>
            <a:satOff val="-16223"/>
            <a:lumOff val="-272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9536" tIns="0" rIns="229536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kern="1200" dirty="0"/>
            <a:t>Merkmal 6: Produktorientiert</a:t>
          </a:r>
        </a:p>
      </dsp:txBody>
      <dsp:txXfrm>
        <a:off x="451061" y="2881237"/>
        <a:ext cx="6038173" cy="319654"/>
      </dsp:txXfrm>
    </dsp:sp>
    <dsp:sp modelId="{4E83B6D8-C80E-C34B-A8A3-C1F7FD844285}">
      <dsp:nvSpPr>
        <dsp:cNvPr id="0" name=""/>
        <dsp:cNvSpPr/>
      </dsp:nvSpPr>
      <dsp:spPr>
        <a:xfrm>
          <a:off x="0" y="3585384"/>
          <a:ext cx="8675370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4399958"/>
              <a:satOff val="-19468"/>
              <a:lumOff val="-32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13D169-B2AB-CD48-B656-A4E3200D1803}">
      <dsp:nvSpPr>
        <dsp:cNvPr id="0" name=""/>
        <dsp:cNvSpPr/>
      </dsp:nvSpPr>
      <dsp:spPr>
        <a:xfrm>
          <a:off x="433768" y="3408264"/>
          <a:ext cx="6072759" cy="354240"/>
        </a:xfrm>
        <a:prstGeom prst="roundRect">
          <a:avLst/>
        </a:prstGeom>
        <a:solidFill>
          <a:schemeClr val="accent4">
            <a:hueOff val="4399958"/>
            <a:satOff val="-19468"/>
            <a:lumOff val="-326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9536" tIns="0" rIns="229536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kern="1200" dirty="0"/>
            <a:t>Merkmal 7: Einbeziehung vieler Sinne</a:t>
          </a:r>
        </a:p>
      </dsp:txBody>
      <dsp:txXfrm>
        <a:off x="451061" y="3425557"/>
        <a:ext cx="6038173" cy="319654"/>
      </dsp:txXfrm>
    </dsp:sp>
    <dsp:sp modelId="{EAE79F54-BDA4-C347-866F-D901689C031D}">
      <dsp:nvSpPr>
        <dsp:cNvPr id="0" name=""/>
        <dsp:cNvSpPr/>
      </dsp:nvSpPr>
      <dsp:spPr>
        <a:xfrm>
          <a:off x="0" y="4129704"/>
          <a:ext cx="8675370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5133284"/>
              <a:satOff val="-22713"/>
              <a:lumOff val="-381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DD1BF5-E823-DA4D-9F1B-F12D4FD4ED73}">
      <dsp:nvSpPr>
        <dsp:cNvPr id="0" name=""/>
        <dsp:cNvSpPr/>
      </dsp:nvSpPr>
      <dsp:spPr>
        <a:xfrm>
          <a:off x="433768" y="3952584"/>
          <a:ext cx="6072759" cy="354240"/>
        </a:xfrm>
        <a:prstGeom prst="roundRect">
          <a:avLst/>
        </a:prstGeom>
        <a:solidFill>
          <a:schemeClr val="accent4">
            <a:hueOff val="5133284"/>
            <a:satOff val="-22713"/>
            <a:lumOff val="-381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9536" tIns="0" rIns="229536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kern="1200"/>
            <a:t>Merkmal 8: Soziales Lernen </a:t>
          </a:r>
        </a:p>
      </dsp:txBody>
      <dsp:txXfrm>
        <a:off x="451061" y="3969877"/>
        <a:ext cx="6038173" cy="319654"/>
      </dsp:txXfrm>
    </dsp:sp>
    <dsp:sp modelId="{A59155B9-B2B7-7442-8412-4DACC80C0D4A}">
      <dsp:nvSpPr>
        <dsp:cNvPr id="0" name=""/>
        <dsp:cNvSpPr/>
      </dsp:nvSpPr>
      <dsp:spPr>
        <a:xfrm>
          <a:off x="0" y="4674024"/>
          <a:ext cx="8675370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5866610"/>
              <a:satOff val="-25957"/>
              <a:lumOff val="-435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36EBB7-733C-2043-8E24-3EFE4FABD3FB}">
      <dsp:nvSpPr>
        <dsp:cNvPr id="0" name=""/>
        <dsp:cNvSpPr/>
      </dsp:nvSpPr>
      <dsp:spPr>
        <a:xfrm>
          <a:off x="433768" y="4496904"/>
          <a:ext cx="6072759" cy="354240"/>
        </a:xfrm>
        <a:prstGeom prst="roundRect">
          <a:avLst/>
        </a:prstGeom>
        <a:solidFill>
          <a:schemeClr val="accent4">
            <a:hueOff val="5866610"/>
            <a:satOff val="-25957"/>
            <a:lumOff val="-435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9536" tIns="0" rIns="229536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br>
            <a:rPr lang="de-DE" sz="1200" kern="1200" dirty="0"/>
          </a:br>
          <a:r>
            <a:rPr lang="de-DE" sz="1200" kern="1200" dirty="0"/>
            <a:t>Merkmal 9: Interdisziplinarität</a:t>
          </a:r>
          <a:br>
            <a:rPr lang="de-DE" sz="1200" kern="1200" dirty="0"/>
          </a:br>
          <a:endParaRPr lang="de-DE" sz="1200" kern="1200" dirty="0"/>
        </a:p>
      </dsp:txBody>
      <dsp:txXfrm>
        <a:off x="451061" y="4514197"/>
        <a:ext cx="6038173" cy="319654"/>
      </dsp:txXfrm>
    </dsp:sp>
    <dsp:sp modelId="{400FB4A7-2694-AA4E-AB7F-AEDB93912772}">
      <dsp:nvSpPr>
        <dsp:cNvPr id="0" name=""/>
        <dsp:cNvSpPr/>
      </dsp:nvSpPr>
      <dsp:spPr>
        <a:xfrm>
          <a:off x="0" y="5218344"/>
          <a:ext cx="8675370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6599937"/>
              <a:satOff val="-29202"/>
              <a:lumOff val="-490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ACBBA7-A57F-E647-9DAA-99467E6B219F}">
      <dsp:nvSpPr>
        <dsp:cNvPr id="0" name=""/>
        <dsp:cNvSpPr/>
      </dsp:nvSpPr>
      <dsp:spPr>
        <a:xfrm>
          <a:off x="433768" y="5041224"/>
          <a:ext cx="6072759" cy="354240"/>
        </a:xfrm>
        <a:prstGeom prst="roundRect">
          <a:avLst/>
        </a:prstGeom>
        <a:solidFill>
          <a:schemeClr val="accent4">
            <a:hueOff val="6599937"/>
            <a:satOff val="-29202"/>
            <a:lumOff val="-490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9536" tIns="0" rIns="229536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kern="1200" dirty="0"/>
            <a:t>Merkmal 10:Grenzen</a:t>
          </a:r>
        </a:p>
      </dsp:txBody>
      <dsp:txXfrm>
        <a:off x="451061" y="5058517"/>
        <a:ext cx="6038173" cy="31965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BFFA79-304C-1E48-B338-B33750DA1117}">
      <dsp:nvSpPr>
        <dsp:cNvPr id="0" name=""/>
        <dsp:cNvSpPr/>
      </dsp:nvSpPr>
      <dsp:spPr>
        <a:xfrm>
          <a:off x="0" y="62852"/>
          <a:ext cx="9204340" cy="4422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/>
            <a:t>Phase 1: Wer bin ich?  </a:t>
          </a:r>
        </a:p>
      </dsp:txBody>
      <dsp:txXfrm>
        <a:off x="21589" y="84441"/>
        <a:ext cx="9161162" cy="399082"/>
      </dsp:txXfrm>
    </dsp:sp>
    <dsp:sp modelId="{C5261609-5A34-464B-8190-669F1B413E1F}">
      <dsp:nvSpPr>
        <dsp:cNvPr id="0" name=""/>
        <dsp:cNvSpPr/>
      </dsp:nvSpPr>
      <dsp:spPr>
        <a:xfrm>
          <a:off x="0" y="556952"/>
          <a:ext cx="9204340" cy="442260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i="1" kern="1200"/>
            <a:t>Stärken- und Schwächenanalyse, Selbst- und Fremdwahrnehmung </a:t>
          </a:r>
          <a:endParaRPr lang="de-DE" sz="1800" kern="1200"/>
        </a:p>
      </dsp:txBody>
      <dsp:txXfrm>
        <a:off x="21589" y="578541"/>
        <a:ext cx="9161162" cy="399082"/>
      </dsp:txXfrm>
    </dsp:sp>
    <dsp:sp modelId="{19942F77-6F5C-3C43-B314-A905A04D2ED8}">
      <dsp:nvSpPr>
        <dsp:cNvPr id="0" name=""/>
        <dsp:cNvSpPr/>
      </dsp:nvSpPr>
      <dsp:spPr>
        <a:xfrm>
          <a:off x="0" y="1051052"/>
          <a:ext cx="9204340" cy="4422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/>
            <a:t>Phase 2: SchülerInnen als Stadtteil- und Gemeindedetektiv </a:t>
          </a:r>
        </a:p>
      </dsp:txBody>
      <dsp:txXfrm>
        <a:off x="21589" y="1072641"/>
        <a:ext cx="9161162" cy="399082"/>
      </dsp:txXfrm>
    </dsp:sp>
    <dsp:sp modelId="{3D20854F-E76F-D24A-AA1D-1FAEBDE76F60}">
      <dsp:nvSpPr>
        <dsp:cNvPr id="0" name=""/>
        <dsp:cNvSpPr/>
      </dsp:nvSpPr>
      <dsp:spPr>
        <a:xfrm>
          <a:off x="0" y="1545152"/>
          <a:ext cx="9204340" cy="442260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i="1" kern="1200"/>
            <a:t>SuS präsentieren ihren Stadtteil, Bedarfsanalyse, Anbindung an Unterrichtsfächer </a:t>
          </a:r>
          <a:endParaRPr lang="de-DE" sz="1800" kern="1200"/>
        </a:p>
      </dsp:txBody>
      <dsp:txXfrm>
        <a:off x="21589" y="1566741"/>
        <a:ext cx="9161162" cy="399082"/>
      </dsp:txXfrm>
    </dsp:sp>
    <dsp:sp modelId="{607600AA-4C00-CF45-802C-0E0F015F85F7}">
      <dsp:nvSpPr>
        <dsp:cNvPr id="0" name=""/>
        <dsp:cNvSpPr/>
      </dsp:nvSpPr>
      <dsp:spPr>
        <a:xfrm>
          <a:off x="0" y="2039252"/>
          <a:ext cx="9204340" cy="4422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/>
            <a:t>Phase 3: Projektplanung </a:t>
          </a:r>
        </a:p>
      </dsp:txBody>
      <dsp:txXfrm>
        <a:off x="21589" y="2060841"/>
        <a:ext cx="9161162" cy="399082"/>
      </dsp:txXfrm>
    </dsp:sp>
    <dsp:sp modelId="{42065C0C-324F-C34E-976C-F2BA644604F4}">
      <dsp:nvSpPr>
        <dsp:cNvPr id="0" name=""/>
        <dsp:cNvSpPr/>
      </dsp:nvSpPr>
      <dsp:spPr>
        <a:xfrm>
          <a:off x="0" y="2533352"/>
          <a:ext cx="9204340" cy="442260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i="1" kern="1200"/>
            <a:t>Inhalte, Ziele, Wer?, Was?, Wann? </a:t>
          </a:r>
          <a:endParaRPr lang="de-DE" sz="1800" kern="1200"/>
        </a:p>
      </dsp:txBody>
      <dsp:txXfrm>
        <a:off x="21589" y="2554941"/>
        <a:ext cx="9161162" cy="399082"/>
      </dsp:txXfrm>
    </dsp:sp>
    <dsp:sp modelId="{3684965A-BBCE-BB4C-8D22-FF1C60AD76A2}">
      <dsp:nvSpPr>
        <dsp:cNvPr id="0" name=""/>
        <dsp:cNvSpPr/>
      </dsp:nvSpPr>
      <dsp:spPr>
        <a:xfrm>
          <a:off x="0" y="3027451"/>
          <a:ext cx="9204340" cy="4422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/>
            <a:t>Phase 4: Projektdurchführung </a:t>
          </a:r>
        </a:p>
      </dsp:txBody>
      <dsp:txXfrm>
        <a:off x="21589" y="3049040"/>
        <a:ext cx="9161162" cy="399082"/>
      </dsp:txXfrm>
    </dsp:sp>
    <dsp:sp modelId="{5B731482-629D-3442-8D08-9A277A8C9E22}">
      <dsp:nvSpPr>
        <dsp:cNvPr id="0" name=""/>
        <dsp:cNvSpPr/>
      </dsp:nvSpPr>
      <dsp:spPr>
        <a:xfrm>
          <a:off x="0" y="3521551"/>
          <a:ext cx="9204340" cy="442260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i="1" kern="1200"/>
            <a:t>Zusammenarbeit mit Kooperationspartnern, praktische Durchführung </a:t>
          </a:r>
          <a:endParaRPr lang="de-DE" sz="1800" kern="1200"/>
        </a:p>
      </dsp:txBody>
      <dsp:txXfrm>
        <a:off x="21589" y="3543140"/>
        <a:ext cx="9161162" cy="399082"/>
      </dsp:txXfrm>
    </dsp:sp>
    <dsp:sp modelId="{CEBA42E6-0357-1B49-8785-AF388544E91E}">
      <dsp:nvSpPr>
        <dsp:cNvPr id="0" name=""/>
        <dsp:cNvSpPr/>
      </dsp:nvSpPr>
      <dsp:spPr>
        <a:xfrm>
          <a:off x="0" y="4015651"/>
          <a:ext cx="9204340" cy="4422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/>
            <a:t>Phase 5: Projektauswertung </a:t>
          </a:r>
        </a:p>
      </dsp:txBody>
      <dsp:txXfrm>
        <a:off x="21589" y="4037240"/>
        <a:ext cx="9161162" cy="399082"/>
      </dsp:txXfrm>
    </dsp:sp>
    <dsp:sp modelId="{CCC7F3FC-B53C-A04B-9877-7783E663D172}">
      <dsp:nvSpPr>
        <dsp:cNvPr id="0" name=""/>
        <dsp:cNvSpPr/>
      </dsp:nvSpPr>
      <dsp:spPr>
        <a:xfrm>
          <a:off x="0" y="4509751"/>
          <a:ext cx="9204340" cy="442260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i="1" kern="1200"/>
            <a:t>Projekttagebuch, Reflexion </a:t>
          </a:r>
          <a:endParaRPr lang="de-DE" sz="1800" kern="1200"/>
        </a:p>
      </dsp:txBody>
      <dsp:txXfrm>
        <a:off x="21589" y="4531340"/>
        <a:ext cx="9161162" cy="39908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660C3F-C0CB-2647-8292-01EC08698C52}">
      <dsp:nvSpPr>
        <dsp:cNvPr id="0" name=""/>
        <dsp:cNvSpPr/>
      </dsp:nvSpPr>
      <dsp:spPr>
        <a:xfrm>
          <a:off x="1632808" y="1306"/>
          <a:ext cx="5310458" cy="760733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/>
            <a:t>SuS werden ermutigt, eigene Projekte zu gestalten</a:t>
          </a:r>
        </a:p>
      </dsp:txBody>
      <dsp:txXfrm>
        <a:off x="1669944" y="38442"/>
        <a:ext cx="5236186" cy="686461"/>
      </dsp:txXfrm>
    </dsp:sp>
    <dsp:sp modelId="{BEF63B06-B5D3-3549-B413-F6E515CC5FA4}">
      <dsp:nvSpPr>
        <dsp:cNvPr id="0" name=""/>
        <dsp:cNvSpPr/>
      </dsp:nvSpPr>
      <dsp:spPr>
        <a:xfrm>
          <a:off x="1632808" y="800076"/>
          <a:ext cx="5310458" cy="760733"/>
        </a:xfrm>
        <a:prstGeom prst="roundRect">
          <a:avLst/>
        </a:prstGeom>
        <a:solidFill>
          <a:schemeClr val="accent4">
            <a:hueOff val="1319987"/>
            <a:satOff val="-5840"/>
            <a:lumOff val="-98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500" kern="1200" dirty="0" err="1"/>
            <a:t>SuS</a:t>
          </a:r>
          <a:r>
            <a:rPr lang="de-DE" sz="1500" kern="1200" dirty="0"/>
            <a:t> </a:t>
          </a:r>
          <a:r>
            <a:rPr lang="de-DE" sz="1500" kern="1200" dirty="0" err="1"/>
            <a:t>lösen</a:t>
          </a:r>
          <a:r>
            <a:rPr lang="de-DE" sz="1500" kern="1200" dirty="0"/>
            <a:t> </a:t>
          </a:r>
          <a:r>
            <a:rPr lang="de-DE" sz="1500" kern="1200" dirty="0" err="1"/>
            <a:t>selbständig</a:t>
          </a:r>
          <a:r>
            <a:rPr lang="de-DE" sz="1500" kern="1200" dirty="0"/>
            <a:t> Probleme, </a:t>
          </a:r>
          <a:r>
            <a:rPr lang="de-DE" sz="1500" kern="1200" dirty="0" err="1"/>
            <a:t>übernehmen</a:t>
          </a:r>
          <a:r>
            <a:rPr lang="de-DE" sz="1500" kern="1200" dirty="0"/>
            <a:t> Verantwortung und sind selbstbestimmt </a:t>
          </a:r>
        </a:p>
      </dsp:txBody>
      <dsp:txXfrm>
        <a:off x="1669944" y="837212"/>
        <a:ext cx="5236186" cy="686461"/>
      </dsp:txXfrm>
    </dsp:sp>
    <dsp:sp modelId="{7CA4ADBB-611B-824D-A723-99314136993A}">
      <dsp:nvSpPr>
        <dsp:cNvPr id="0" name=""/>
        <dsp:cNvSpPr/>
      </dsp:nvSpPr>
      <dsp:spPr>
        <a:xfrm>
          <a:off x="1632808" y="1598846"/>
          <a:ext cx="5313300" cy="760733"/>
        </a:xfrm>
        <a:prstGeom prst="roundRect">
          <a:avLst/>
        </a:prstGeom>
        <a:solidFill>
          <a:schemeClr val="accent4">
            <a:hueOff val="2639975"/>
            <a:satOff val="-11681"/>
            <a:lumOff val="-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500" kern="1200"/>
            <a:t>SuS entwickeln die Fähigkeit, mit „Fremden“ zu kommunizieren </a:t>
          </a:r>
        </a:p>
      </dsp:txBody>
      <dsp:txXfrm>
        <a:off x="1669944" y="1635982"/>
        <a:ext cx="5239028" cy="686461"/>
      </dsp:txXfrm>
    </dsp:sp>
    <dsp:sp modelId="{58FCF55C-9604-7B42-8249-1A88632E4253}">
      <dsp:nvSpPr>
        <dsp:cNvPr id="0" name=""/>
        <dsp:cNvSpPr/>
      </dsp:nvSpPr>
      <dsp:spPr>
        <a:xfrm>
          <a:off x="1632808" y="2397615"/>
          <a:ext cx="5316142" cy="760733"/>
        </a:xfrm>
        <a:prstGeom prst="roundRect">
          <a:avLst/>
        </a:prstGeom>
        <a:solidFill>
          <a:schemeClr val="accent4">
            <a:hueOff val="3959962"/>
            <a:satOff val="-17521"/>
            <a:lumOff val="-294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500" kern="1200"/>
            <a:t>Basiskompetenzen wie Frustrationstoleranz, Empathiefähigkeit und Zuverlässigkeit werden gestärkt </a:t>
          </a:r>
        </a:p>
      </dsp:txBody>
      <dsp:txXfrm>
        <a:off x="1669944" y="2434751"/>
        <a:ext cx="5241870" cy="686461"/>
      </dsp:txXfrm>
    </dsp:sp>
    <dsp:sp modelId="{B87AC3FF-5ADD-3B45-BF73-021571AD97DE}">
      <dsp:nvSpPr>
        <dsp:cNvPr id="0" name=""/>
        <dsp:cNvSpPr/>
      </dsp:nvSpPr>
      <dsp:spPr>
        <a:xfrm>
          <a:off x="1632808" y="3196385"/>
          <a:ext cx="5313269" cy="760733"/>
        </a:xfrm>
        <a:prstGeom prst="roundRect">
          <a:avLst/>
        </a:prstGeom>
        <a:solidFill>
          <a:schemeClr val="accent4">
            <a:hueOff val="5279950"/>
            <a:satOff val="-23362"/>
            <a:lumOff val="-392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500" kern="1200"/>
            <a:t>Berufs- und Studienorientierung wird unterstützt </a:t>
          </a:r>
        </a:p>
      </dsp:txBody>
      <dsp:txXfrm>
        <a:off x="1669944" y="3233521"/>
        <a:ext cx="5238997" cy="686461"/>
      </dsp:txXfrm>
    </dsp:sp>
    <dsp:sp modelId="{5B4CB477-06EB-2641-8513-9FBD2F40ADF1}">
      <dsp:nvSpPr>
        <dsp:cNvPr id="0" name=""/>
        <dsp:cNvSpPr/>
      </dsp:nvSpPr>
      <dsp:spPr>
        <a:xfrm>
          <a:off x="1632808" y="3995155"/>
          <a:ext cx="5313269" cy="760733"/>
        </a:xfrm>
        <a:prstGeom prst="roundRect">
          <a:avLst/>
        </a:prstGeom>
        <a:solidFill>
          <a:schemeClr val="accent4">
            <a:hueOff val="6599937"/>
            <a:satOff val="-29202"/>
            <a:lumOff val="-490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500" kern="1200"/>
            <a:t>SuS erleben sich selbst als aktive Helfer</a:t>
          </a:r>
          <a:r>
            <a:rPr lang="de-DE" sz="1500" kern="1200">
              <a:sym typeface="Wingdings" pitchFamily="2" charset="2"/>
            </a:rPr>
            <a:t></a:t>
          </a:r>
          <a:r>
            <a:rPr lang="de-DE" sz="1500" kern="1200"/>
            <a:t>Selbstwirksamkeit </a:t>
          </a:r>
        </a:p>
      </dsp:txBody>
      <dsp:txXfrm>
        <a:off x="1669944" y="4032291"/>
        <a:ext cx="5238997" cy="6864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EF358A-44A8-314A-A17D-8648B2442E59}" type="datetimeFigureOut">
              <a:rPr lang="de-DE" smtClean="0"/>
              <a:t>03.06.2025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819956-EA61-114F-AA26-87F7BA2BC1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76886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A43B1600-EC0F-AEE2-35E2-070EEBA0AFA4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49263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FD7D7541-D8D6-45CB-A49F-37915F487A91}" type="slidenum">
              <a:rPr kumimoji="0" lang="de-DE" altLang="de-DE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 Unicode MS" charset="0"/>
              </a:rPr>
              <a:pPr marL="0" marR="0" lvl="0" indent="0" algn="r" defTabSz="449263" rtl="0" eaLnBrk="1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1</a:t>
            </a:fld>
            <a:endParaRPr kumimoji="0" lang="de-DE" altLang="de-DE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 Unicode MS" charset="0"/>
            </a:endParaRPr>
          </a:p>
        </p:txBody>
      </p:sp>
      <p:sp>
        <p:nvSpPr>
          <p:cNvPr id="23555" name="Rectangle 1">
            <a:extLst>
              <a:ext uri="{FF2B5EF4-FFF2-40B4-BE49-F238E27FC236}">
                <a16:creationId xmlns:a16="http://schemas.microsoft.com/office/drawing/2014/main" id="{5B30587E-BA73-CF99-F71B-BC3902DD0E8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6" name="Rectangle 2">
            <a:extLst>
              <a:ext uri="{FF2B5EF4-FFF2-40B4-BE49-F238E27FC236}">
                <a16:creationId xmlns:a16="http://schemas.microsoft.com/office/drawing/2014/main" id="{43D240C2-4B2E-31BD-AE80-9591C39FE0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altLang="de-DE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08408501-AF1C-406F-8EC7-017714C9A4BE}" type="slidenum">
              <a:rPr lang="de-DE" altLang="de-DE" smtClean="0"/>
              <a:pPr>
                <a:defRPr/>
              </a:pPr>
              <a:t>7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8649091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06B548-9DA4-A107-0116-1C2EFB398F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A3728A3-54A5-22F5-8675-5FD7E35447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A9D74F5-A163-540D-3E7A-11CC27CEA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C5AA-693E-CA4D-8CFC-BB693DC4C60C}" type="datetimeFigureOut">
              <a:rPr lang="de-DE" smtClean="0"/>
              <a:t>03.06.2025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36FBA6E-F9E1-5A13-3DF5-938A31A1A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53543FF-521C-DD27-16AF-259FB8961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36041-9E41-6D44-9A50-FE3B68CED80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0322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2DA0C9-FB98-0DD9-C535-309CF766F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93F48F2-892A-A48D-6E67-F3D8137D1C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FD2EE81-B851-7CBD-0FEB-835FB9429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C5AA-693E-CA4D-8CFC-BB693DC4C60C}" type="datetimeFigureOut">
              <a:rPr lang="de-DE" smtClean="0"/>
              <a:t>03.06.2025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C6A8DAD-B0BB-467F-F737-AD3B65402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13EBEFE-2EE2-5333-CC23-5CADFCC6C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36041-9E41-6D44-9A50-FE3B68CED80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2762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47CDC252-64E8-A178-FCA4-84F9AA12D0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36BCD3E-AF69-CE38-9B81-9F3B4E91C6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31D834C-613E-D15E-3985-C5B706FCF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C5AA-693E-CA4D-8CFC-BB693DC4C60C}" type="datetimeFigureOut">
              <a:rPr lang="de-DE" smtClean="0"/>
              <a:t>03.06.2025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FDE352E-59CC-09B5-9D18-383E2F47C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AE81028-E79E-AD35-0487-F2BAF03AF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36041-9E41-6D44-9A50-FE3B68CED80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8831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andard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98036B43-A86F-C949-038E-1D9456BAD84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8918" y="539750"/>
            <a:ext cx="2728383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5FD3B38D-5213-48C0-E0B1-5918632B30EF}"/>
              </a:ext>
            </a:extLst>
          </p:cNvPr>
          <p:cNvSpPr/>
          <p:nvPr userDrawn="1"/>
        </p:nvSpPr>
        <p:spPr>
          <a:xfrm>
            <a:off x="0" y="1484313"/>
            <a:ext cx="12192000" cy="4908550"/>
          </a:xfrm>
          <a:prstGeom prst="rect">
            <a:avLst/>
          </a:prstGeom>
          <a:solidFill>
            <a:srgbClr val="008CCF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sz="1800" dirty="0"/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4BB818BB-E6BF-566C-B320-3A895853590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239184" y="6453188"/>
            <a:ext cx="10464800" cy="476250"/>
          </a:xfrm>
          <a:prstGeom prst="rect">
            <a:avLst/>
          </a:prstGeom>
        </p:spPr>
        <p:txBody>
          <a:bodyPr/>
          <a:lstStyle>
            <a:lvl1pPr>
              <a:defRPr sz="1400"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de-DE" dirty="0"/>
              <a:t>Schulrecht Gym/GemS, Sebastian Marcks, Kronshagen, 9.11.2016</a:t>
            </a:r>
          </a:p>
        </p:txBody>
      </p:sp>
    </p:spTree>
    <p:extLst>
      <p:ext uri="{BB962C8B-B14F-4D97-AF65-F5344CB8AC3E}">
        <p14:creationId xmlns:p14="http://schemas.microsoft.com/office/powerpoint/2010/main" val="1821036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6377765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4056995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3321983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09601" y="1604963"/>
            <a:ext cx="5382684" cy="45227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95484" y="1604963"/>
            <a:ext cx="5382683" cy="45227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264520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1606551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9965098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0987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24B92E-EE63-F8FF-02DB-3342EF711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3233BA7-96AF-8AAA-BFD8-4C6C056847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DF09DA5-F8B1-1521-CC47-A5320E670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C5AA-693E-CA4D-8CFC-BB693DC4C60C}" type="datetimeFigureOut">
              <a:rPr lang="de-DE" smtClean="0"/>
              <a:t>03.06.2025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DF3C0C9-501F-ECE4-B991-478B42BF6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2FDE474-2F57-0F1E-3856-C31E779C0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36041-9E41-6D44-9A50-FE3B68CED80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038671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7472349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4864785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17332171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837084" y="273050"/>
            <a:ext cx="2741083" cy="5854700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09601" y="273050"/>
            <a:ext cx="8024284" cy="5854700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45342781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10968567" cy="114141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382839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A1C85A-B1FE-350B-F9E7-93B64134C9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C79BB54-7169-D0B0-A327-F763DAFDEA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8BD7213-5CC2-60A0-EF70-568ADB692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C5AA-693E-CA4D-8CFC-BB693DC4C60C}" type="datetimeFigureOut">
              <a:rPr lang="de-DE" smtClean="0"/>
              <a:t>03.06.2025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66DB1C2-7302-D95B-8F58-1B6710817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ADEE8CE-3865-DE83-1A47-0A7511C1B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36041-9E41-6D44-9A50-FE3B68CED80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754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627A71-9D13-EB6A-AEB6-54004F0BD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48826C0-511A-FB45-E27B-B05E46BEE0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6AFC1FC-9102-100B-0948-BB4815CFCC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44CEAF3-14A5-7041-C116-B971B171A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C5AA-693E-CA4D-8CFC-BB693DC4C60C}" type="datetimeFigureOut">
              <a:rPr lang="de-DE" smtClean="0"/>
              <a:t>03.06.2025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5BEA857-A789-5218-857E-EB798693B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AFEBEAA-AFB2-8EBE-C81D-A178941F6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36041-9E41-6D44-9A50-FE3B68CED80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5925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682AAB-0554-58CF-A654-2E8E46FFD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9AF67FB-C3FB-6BEF-CB56-F11FE5464C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B9670BD-6985-768E-BE65-C7DD509FD9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68C3FE7-BD93-CAF3-6148-B5CAD4C649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037001D-8EC7-BB4F-B033-868B4A913D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5D7A94B0-B5C4-50BC-2E61-3FF2E4975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C5AA-693E-CA4D-8CFC-BB693DC4C60C}" type="datetimeFigureOut">
              <a:rPr lang="de-DE" smtClean="0"/>
              <a:t>03.06.2025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4FD2A489-C928-6EA8-9318-53DB19707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9DD5417-D972-651B-FBE1-9476FB27F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36041-9E41-6D44-9A50-FE3B68CED80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716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F3180F-17E2-032C-A6AB-65D8DCC77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D3DF5B8-25BD-F239-19DF-03A96CF8D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C5AA-693E-CA4D-8CFC-BB693DC4C60C}" type="datetimeFigureOut">
              <a:rPr lang="de-DE" smtClean="0"/>
              <a:t>03.06.2025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9F8522E-605F-0F36-ADAC-581EE60EB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2424D3C-52DF-19FE-B995-7AC41E90A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36041-9E41-6D44-9A50-FE3B68CED80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9449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A4D5E535-D0FD-03A3-B23D-BAA661100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C5AA-693E-CA4D-8CFC-BB693DC4C60C}" type="datetimeFigureOut">
              <a:rPr lang="de-DE" smtClean="0"/>
              <a:t>03.06.2025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61F97FA-8C60-8060-5747-AB29A54C4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8E20C3E-76A6-5930-9733-971B4C206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36041-9E41-6D44-9A50-FE3B68CED80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02770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E589FD-C2F8-788E-3D0A-1E0AC0941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24B46CA-EAB8-58B0-6081-4AD35075FD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F728F58-B031-C00C-4BBA-1A1FE4E715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028C58C-0BFA-2302-D363-5C17D3452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C5AA-693E-CA4D-8CFC-BB693DC4C60C}" type="datetimeFigureOut">
              <a:rPr lang="de-DE" smtClean="0"/>
              <a:t>03.06.2025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33F7D9D-9C53-186C-46AA-791901F99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8C9314C-D276-B1E7-D48B-D3C7D7063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36041-9E41-6D44-9A50-FE3B68CED80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3518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1419EA-FA3C-1F61-CB3C-69DFA3432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2D07851-1C0C-A986-7CD6-1A0FA0FC70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3711E1E-3C6A-AB0B-7FF2-B6720B369F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510D649-5FAC-F560-163A-FC1A0EC63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C5AA-693E-CA4D-8CFC-BB693DC4C60C}" type="datetimeFigureOut">
              <a:rPr lang="de-DE" smtClean="0"/>
              <a:t>03.06.2025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070A74B-BDF5-C22D-5F98-DA460B100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EF737CD-58D9-7DC8-3A0F-8440E50FD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36041-9E41-6D44-9A50-FE3B68CED80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8870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55D3A228-FF6D-EA63-D797-A05A8207BF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C5F61BC-7595-C38B-0B19-AECFED09ED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FA04D40-D722-8C16-1B36-A785F94D37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88CC5AA-693E-CA4D-8CFC-BB693DC4C60C}" type="datetimeFigureOut">
              <a:rPr lang="de-DE" smtClean="0"/>
              <a:t>03.06.2025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C111BFA-428E-03A5-AB6E-E58AD37568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E56574E-C0FC-AC6B-47D2-4064612059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DA36041-9E41-6D44-9A50-FE3B68CED80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3602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">
            <a:extLst>
              <a:ext uri="{FF2B5EF4-FFF2-40B4-BE49-F238E27FC236}">
                <a16:creationId xmlns:a16="http://schemas.microsoft.com/office/drawing/2014/main" id="{E63C0ED8-5E34-3563-8854-2F2C6152193F}"/>
              </a:ext>
            </a:extLst>
          </p:cNvPr>
          <p:cNvGrpSpPr>
            <a:grpSpLocks/>
          </p:cNvGrpSpPr>
          <p:nvPr/>
        </p:nvGrpSpPr>
        <p:grpSpPr bwMode="auto">
          <a:xfrm>
            <a:off x="-10584" y="0"/>
            <a:ext cx="12208935" cy="6099175"/>
            <a:chOff x="-5" y="0"/>
            <a:chExt cx="5768" cy="3842"/>
          </a:xfrm>
        </p:grpSpPr>
        <p:sp>
          <p:nvSpPr>
            <p:cNvPr id="1030" name="Freeform 2">
              <a:extLst>
                <a:ext uri="{FF2B5EF4-FFF2-40B4-BE49-F238E27FC236}">
                  <a16:creationId xmlns:a16="http://schemas.microsoft.com/office/drawing/2014/main" id="{0E7EE20B-3078-DBDD-E300-71F832A0863E}"/>
                </a:ext>
              </a:extLst>
            </p:cNvPr>
            <p:cNvSpPr>
              <a:spLocks/>
            </p:cNvSpPr>
            <p:nvPr/>
          </p:nvSpPr>
          <p:spPr bwMode="auto">
            <a:xfrm>
              <a:off x="-5" y="0"/>
              <a:ext cx="5768" cy="3697"/>
            </a:xfrm>
            <a:custGeom>
              <a:avLst/>
              <a:gdLst>
                <a:gd name="T0" fmla="*/ 0 w 9151557"/>
                <a:gd name="T1" fmla="*/ 0 h 5871808"/>
                <a:gd name="T2" fmla="*/ 0 w 9151557"/>
                <a:gd name="T3" fmla="*/ 0 h 5871808"/>
                <a:gd name="T4" fmla="*/ 0 w 9151557"/>
                <a:gd name="T5" fmla="*/ 0 h 5871808"/>
                <a:gd name="T6" fmla="*/ 0 w 9151557"/>
                <a:gd name="T7" fmla="*/ 0 h 5871808"/>
                <a:gd name="T8" fmla="*/ 0 w 9151557"/>
                <a:gd name="T9" fmla="*/ 0 h 587180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151557" h="5871808">
                  <a:moveTo>
                    <a:pt x="0" y="0"/>
                  </a:moveTo>
                  <a:lnTo>
                    <a:pt x="9151557" y="0"/>
                  </a:lnTo>
                  <a:lnTo>
                    <a:pt x="9144000" y="4269719"/>
                  </a:lnTo>
                  <a:lnTo>
                    <a:pt x="7557" y="58718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C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de-DE" sz="1800" dirty="0"/>
            </a:p>
          </p:txBody>
        </p:sp>
        <p:pic>
          <p:nvPicPr>
            <p:cNvPr id="1031" name="Picture 3">
              <a:extLst>
                <a:ext uri="{FF2B5EF4-FFF2-40B4-BE49-F238E27FC236}">
                  <a16:creationId xmlns:a16="http://schemas.microsoft.com/office/drawing/2014/main" id="{66BEF052-B914-BB47-0844-A1FF7BEA1B7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9" y="3430"/>
              <a:ext cx="1287" cy="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</p:grpSp>
      <p:sp>
        <p:nvSpPr>
          <p:cNvPr id="1027" name="Rectangle 4">
            <a:extLst>
              <a:ext uri="{FF2B5EF4-FFF2-40B4-BE49-F238E27FC236}">
                <a16:creationId xmlns:a16="http://schemas.microsoft.com/office/drawing/2014/main" id="{29CCFD6D-A278-758B-AFA5-064C38E433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384" y="6494463"/>
            <a:ext cx="2934114" cy="275545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>
            <a:spAutoFit/>
          </a:bodyPr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buClrTx/>
              <a:buFontTx/>
              <a:buNone/>
              <a:defRPr/>
            </a:pPr>
            <a:r>
              <a:rPr lang="de-DE" altLang="de-DE" sz="1200" b="1" dirty="0">
                <a:solidFill>
                  <a:srgbClr val="003064"/>
                </a:solidFill>
              </a:rPr>
              <a:t>Schleswig-Holstein.</a:t>
            </a:r>
            <a:r>
              <a:rPr lang="de-DE" altLang="de-DE" sz="1200" dirty="0">
                <a:solidFill>
                  <a:srgbClr val="003064"/>
                </a:solidFill>
              </a:rPr>
              <a:t> Der echte Norden.</a:t>
            </a:r>
          </a:p>
        </p:txBody>
      </p:sp>
      <p:sp>
        <p:nvSpPr>
          <p:cNvPr id="1028" name="Rectangle 5">
            <a:extLst>
              <a:ext uri="{FF2B5EF4-FFF2-40B4-BE49-F238E27FC236}">
                <a16:creationId xmlns:a16="http://schemas.microsoft.com/office/drawing/2014/main" id="{6DE2A43A-7842-7288-0D9F-83F03873AD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1" y="273050"/>
            <a:ext cx="10968567" cy="114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de-DE"/>
              <a:t>Klicken Sie, um das Format des Titeltextes zu bearbeiten</a:t>
            </a:r>
          </a:p>
        </p:txBody>
      </p:sp>
      <p:sp>
        <p:nvSpPr>
          <p:cNvPr id="1029" name="Rectangle 6">
            <a:extLst>
              <a:ext uri="{FF2B5EF4-FFF2-40B4-BE49-F238E27FC236}">
                <a16:creationId xmlns:a16="http://schemas.microsoft.com/office/drawing/2014/main" id="{17DC2565-AE3E-510A-DFC4-82BC2CEE4F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1" y="1604963"/>
            <a:ext cx="10968567" cy="4522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2808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de-DE"/>
              <a:t>Klicken Sie, um die Formate des Gliederungstextes zu bearbeiten</a:t>
            </a:r>
          </a:p>
          <a:p>
            <a:pPr lvl="1"/>
            <a:r>
              <a:rPr lang="en-GB" altLang="de-DE"/>
              <a:t>Zweite Gliederungsebene</a:t>
            </a:r>
          </a:p>
          <a:p>
            <a:pPr lvl="2"/>
            <a:r>
              <a:rPr lang="en-GB" altLang="de-DE"/>
              <a:t>Dritte Gliederungsebene</a:t>
            </a:r>
          </a:p>
          <a:p>
            <a:pPr lvl="3"/>
            <a:r>
              <a:rPr lang="en-GB" altLang="de-DE"/>
              <a:t>Vierte Gliederungsebene</a:t>
            </a:r>
          </a:p>
          <a:p>
            <a:pPr lvl="4"/>
            <a:r>
              <a:rPr lang="en-GB" altLang="de-DE"/>
              <a:t>Fünfte Gliederungsebene</a:t>
            </a:r>
          </a:p>
          <a:p>
            <a:pPr lvl="4"/>
            <a:r>
              <a:rPr lang="en-GB" altLang="de-DE"/>
              <a:t>Sechste Gliederungsebene</a:t>
            </a:r>
          </a:p>
          <a:p>
            <a:pPr lvl="4"/>
            <a:r>
              <a:rPr lang="en-GB" altLang="de-DE"/>
              <a:t>Siebente Gliederungsebene</a:t>
            </a:r>
          </a:p>
          <a:p>
            <a:pPr lvl="4"/>
            <a:r>
              <a:rPr lang="en-GB" altLang="de-DE"/>
              <a:t>Achte Gliederungsebene</a:t>
            </a:r>
          </a:p>
          <a:p>
            <a:pPr lvl="4"/>
            <a:r>
              <a:rPr lang="en-GB" altLang="de-DE"/>
              <a:t>Neunte Gliederungsebene</a:t>
            </a:r>
          </a:p>
        </p:txBody>
      </p:sp>
    </p:spTree>
    <p:extLst>
      <p:ext uri="{BB962C8B-B14F-4D97-AF65-F5344CB8AC3E}">
        <p14:creationId xmlns:p14="http://schemas.microsoft.com/office/powerpoint/2010/main" val="1588817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3064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3064"/>
          </a:solidFill>
          <a:latin typeface="Arial" charset="0"/>
          <a:ea typeface="Microsoft YaHei" charset="-122"/>
        </a:defRPr>
      </a:lvl2pPr>
      <a:lvl3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3064"/>
          </a:solidFill>
          <a:latin typeface="Arial" charset="0"/>
          <a:ea typeface="Microsoft YaHei" charset="-122"/>
        </a:defRPr>
      </a:lvl3pPr>
      <a:lvl4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3064"/>
          </a:solidFill>
          <a:latin typeface="Arial" charset="0"/>
          <a:ea typeface="Microsoft YaHei" charset="-122"/>
        </a:defRPr>
      </a:lvl4pPr>
      <a:lvl5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3064"/>
          </a:solidFill>
          <a:latin typeface="Arial" charset="0"/>
          <a:ea typeface="Microsoft YaHei" charset="-122"/>
        </a:defRPr>
      </a:lvl5pPr>
      <a:lvl6pPr marL="2514600" indent="-228600" algn="l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3064"/>
          </a:solidFill>
          <a:latin typeface="Arial" charset="0"/>
          <a:ea typeface="Microsoft YaHei" charset="-122"/>
        </a:defRPr>
      </a:lvl6pPr>
      <a:lvl7pPr marL="2971800" indent="-228600" algn="l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3064"/>
          </a:solidFill>
          <a:latin typeface="Arial" charset="0"/>
          <a:ea typeface="Microsoft YaHei" charset="-122"/>
        </a:defRPr>
      </a:lvl7pPr>
      <a:lvl8pPr marL="3429000" indent="-228600" algn="l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3064"/>
          </a:solidFill>
          <a:latin typeface="Arial" charset="0"/>
          <a:ea typeface="Microsoft YaHei" charset="-122"/>
        </a:defRPr>
      </a:lvl8pPr>
      <a:lvl9pPr marL="3886200" indent="-228600" algn="l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3064"/>
          </a:solidFill>
          <a:latin typeface="Arial" charset="0"/>
          <a:ea typeface="Microsoft YaHei" charset="-122"/>
        </a:defRPr>
      </a:lvl9pPr>
    </p:titleStyle>
    <p:bodyStyle>
      <a:lvl1pPr marL="342900" indent="-342900" algn="l" defTabSz="449263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anose="02020603050405020304" pitchFamily="18" charset="0"/>
        <a:buChar char="•"/>
        <a:defRPr sz="3200">
          <a:solidFill>
            <a:srgbClr val="003064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buChar char="–"/>
        <a:defRPr sz="2400">
          <a:solidFill>
            <a:srgbClr val="003064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buChar char="•"/>
        <a:defRPr sz="2000">
          <a:solidFill>
            <a:srgbClr val="003064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buChar char="–"/>
        <a:defRPr sz="2000">
          <a:solidFill>
            <a:srgbClr val="003064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buChar char="»"/>
        <a:defRPr sz="2000">
          <a:solidFill>
            <a:srgbClr val="003064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3064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3064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3064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3064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7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0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>
            <a:extLst>
              <a:ext uri="{FF2B5EF4-FFF2-40B4-BE49-F238E27FC236}">
                <a16:creationId xmlns:a16="http://schemas.microsoft.com/office/drawing/2014/main" id="{403AA6DE-2082-F330-7C83-FFC33A6B20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5416" y="629688"/>
            <a:ext cx="8281168" cy="2429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90000" tIns="45000" rIns="90000" bIns="45000">
            <a:spAutoFit/>
          </a:bodyPr>
          <a:lstStyle>
            <a:lvl1pPr>
              <a:lnSpc>
                <a:spcPct val="93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722313" algn="l"/>
                <a:tab pos="1446213" algn="l"/>
                <a:tab pos="2170113" algn="l"/>
                <a:tab pos="2894013" algn="l"/>
                <a:tab pos="3617913" algn="l"/>
                <a:tab pos="4343400" algn="l"/>
                <a:tab pos="5065713" algn="l"/>
                <a:tab pos="5789613" algn="l"/>
                <a:tab pos="6513513" algn="l"/>
                <a:tab pos="7237413" algn="l"/>
                <a:tab pos="7635875" algn="l"/>
                <a:tab pos="8085138" algn="l"/>
                <a:tab pos="8534400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 sz="3200">
                <a:solidFill>
                  <a:srgbClr val="003064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722313" algn="l"/>
                <a:tab pos="1446213" algn="l"/>
                <a:tab pos="2170113" algn="l"/>
                <a:tab pos="2894013" algn="l"/>
                <a:tab pos="3617913" algn="l"/>
                <a:tab pos="4343400" algn="l"/>
                <a:tab pos="5065713" algn="l"/>
                <a:tab pos="5789613" algn="l"/>
                <a:tab pos="6513513" algn="l"/>
                <a:tab pos="7237413" algn="l"/>
                <a:tab pos="7635875" algn="l"/>
                <a:tab pos="8085138" algn="l"/>
                <a:tab pos="8534400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 sz="2400">
                <a:solidFill>
                  <a:srgbClr val="003064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722313" algn="l"/>
                <a:tab pos="1446213" algn="l"/>
                <a:tab pos="2170113" algn="l"/>
                <a:tab pos="2894013" algn="l"/>
                <a:tab pos="3617913" algn="l"/>
                <a:tab pos="4343400" algn="l"/>
                <a:tab pos="5065713" algn="l"/>
                <a:tab pos="5789613" algn="l"/>
                <a:tab pos="6513513" algn="l"/>
                <a:tab pos="7237413" algn="l"/>
                <a:tab pos="7635875" algn="l"/>
                <a:tab pos="8085138" algn="l"/>
                <a:tab pos="8534400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 sz="2000">
                <a:solidFill>
                  <a:srgbClr val="003064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722313" algn="l"/>
                <a:tab pos="1446213" algn="l"/>
                <a:tab pos="2170113" algn="l"/>
                <a:tab pos="2894013" algn="l"/>
                <a:tab pos="3617913" algn="l"/>
                <a:tab pos="4343400" algn="l"/>
                <a:tab pos="5065713" algn="l"/>
                <a:tab pos="5789613" algn="l"/>
                <a:tab pos="6513513" algn="l"/>
                <a:tab pos="7237413" algn="l"/>
                <a:tab pos="7635875" algn="l"/>
                <a:tab pos="8085138" algn="l"/>
                <a:tab pos="8534400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 sz="2000">
                <a:solidFill>
                  <a:srgbClr val="003064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722313" algn="l"/>
                <a:tab pos="1446213" algn="l"/>
                <a:tab pos="2170113" algn="l"/>
                <a:tab pos="2894013" algn="l"/>
                <a:tab pos="3617913" algn="l"/>
                <a:tab pos="4343400" algn="l"/>
                <a:tab pos="5065713" algn="l"/>
                <a:tab pos="5789613" algn="l"/>
                <a:tab pos="6513513" algn="l"/>
                <a:tab pos="7237413" algn="l"/>
                <a:tab pos="7635875" algn="l"/>
                <a:tab pos="8085138" algn="l"/>
                <a:tab pos="8534400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 sz="2000">
                <a:solidFill>
                  <a:srgbClr val="003064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722313" algn="l"/>
                <a:tab pos="1446213" algn="l"/>
                <a:tab pos="2170113" algn="l"/>
                <a:tab pos="2894013" algn="l"/>
                <a:tab pos="3617913" algn="l"/>
                <a:tab pos="4343400" algn="l"/>
                <a:tab pos="5065713" algn="l"/>
                <a:tab pos="5789613" algn="l"/>
                <a:tab pos="6513513" algn="l"/>
                <a:tab pos="7237413" algn="l"/>
                <a:tab pos="7635875" algn="l"/>
                <a:tab pos="8085138" algn="l"/>
                <a:tab pos="8534400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 sz="2000">
                <a:solidFill>
                  <a:srgbClr val="003064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722313" algn="l"/>
                <a:tab pos="1446213" algn="l"/>
                <a:tab pos="2170113" algn="l"/>
                <a:tab pos="2894013" algn="l"/>
                <a:tab pos="3617913" algn="l"/>
                <a:tab pos="4343400" algn="l"/>
                <a:tab pos="5065713" algn="l"/>
                <a:tab pos="5789613" algn="l"/>
                <a:tab pos="6513513" algn="l"/>
                <a:tab pos="7237413" algn="l"/>
                <a:tab pos="7635875" algn="l"/>
                <a:tab pos="8085138" algn="l"/>
                <a:tab pos="8534400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 sz="2000">
                <a:solidFill>
                  <a:srgbClr val="003064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722313" algn="l"/>
                <a:tab pos="1446213" algn="l"/>
                <a:tab pos="2170113" algn="l"/>
                <a:tab pos="2894013" algn="l"/>
                <a:tab pos="3617913" algn="l"/>
                <a:tab pos="4343400" algn="l"/>
                <a:tab pos="5065713" algn="l"/>
                <a:tab pos="5789613" algn="l"/>
                <a:tab pos="6513513" algn="l"/>
                <a:tab pos="7237413" algn="l"/>
                <a:tab pos="7635875" algn="l"/>
                <a:tab pos="8085138" algn="l"/>
                <a:tab pos="8534400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 sz="2000">
                <a:solidFill>
                  <a:srgbClr val="003064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722313" algn="l"/>
                <a:tab pos="1446213" algn="l"/>
                <a:tab pos="2170113" algn="l"/>
                <a:tab pos="2894013" algn="l"/>
                <a:tab pos="3617913" algn="l"/>
                <a:tab pos="4343400" algn="l"/>
                <a:tab pos="5065713" algn="l"/>
                <a:tab pos="5789613" algn="l"/>
                <a:tab pos="6513513" algn="l"/>
                <a:tab pos="7237413" algn="l"/>
                <a:tab pos="7635875" algn="l"/>
                <a:tab pos="8085138" algn="l"/>
                <a:tab pos="8534400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 sz="2000">
                <a:solidFill>
                  <a:srgbClr val="003064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defTabSz="449263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de-DE" altLang="de-DE" sz="4000" b="1" dirty="0">
                <a:solidFill>
                  <a:srgbClr val="FFFFFF"/>
                </a:solidFill>
              </a:rPr>
              <a:t>Unterrichtskonzepte mit Schulrecht I</a:t>
            </a:r>
          </a:p>
          <a:p>
            <a:pPr defTabSz="449263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de-DE" altLang="de-DE" sz="2400" b="1" dirty="0">
              <a:solidFill>
                <a:srgbClr val="FFFFFF"/>
              </a:solidFill>
            </a:endParaRPr>
          </a:p>
          <a:p>
            <a:pPr defTabSz="449263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de-DE" altLang="de-DE" sz="2400" b="1" dirty="0">
                <a:solidFill>
                  <a:srgbClr val="FFFFFF"/>
                </a:solidFill>
              </a:rPr>
              <a:t>Pädagogik Schultalbers</a:t>
            </a:r>
          </a:p>
          <a:p>
            <a:pPr defTabSz="449263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de-DE" altLang="de-DE" sz="2400" b="1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7FD41A-8727-ADB4-6AF8-7FD3776180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909983B9-5728-8C8A-8FE3-0ECF268CA389}"/>
              </a:ext>
            </a:extLst>
          </p:cNvPr>
          <p:cNvSpPr txBox="1"/>
          <p:nvPr/>
        </p:nvSpPr>
        <p:spPr>
          <a:xfrm>
            <a:off x="1631504" y="476672"/>
            <a:ext cx="583264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/>
              <a:t>Input – </a:t>
            </a:r>
            <a:r>
              <a:rPr lang="de-DE" sz="2000" dirty="0"/>
              <a:t>Methoden im Unterricht</a:t>
            </a:r>
          </a:p>
          <a:p>
            <a:r>
              <a:rPr lang="de-DE" i="1" dirty="0"/>
              <a:t>Makro- und Mikromethoden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154BA040-3DFE-F0E1-0A69-3081FA119C17}"/>
              </a:ext>
            </a:extLst>
          </p:cNvPr>
          <p:cNvSpPr txBox="1"/>
          <p:nvPr/>
        </p:nvSpPr>
        <p:spPr>
          <a:xfrm>
            <a:off x="1275212" y="1505397"/>
            <a:ext cx="1073481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>
              <a:effectLst/>
            </a:endParaRPr>
          </a:p>
          <a:p>
            <a:r>
              <a:rPr lang="de-DE" sz="2400" b="1" dirty="0"/>
              <a:t>Makromethoden</a:t>
            </a:r>
            <a:r>
              <a:rPr lang="de-DE" sz="2400" dirty="0"/>
              <a:t> – das große Ganze gestalten</a:t>
            </a:r>
          </a:p>
          <a:p>
            <a:pPr marL="342900" indent="-342900">
              <a:buFont typeface="Wingdings" panose="05000000000000000000" pitchFamily="2" charset="2"/>
              <a:buChar char="à"/>
            </a:pPr>
            <a:r>
              <a:rPr lang="de-DE" sz="2400" i="1" dirty="0">
                <a:sym typeface="Wingdings" panose="05000000000000000000" pitchFamily="2" charset="2"/>
              </a:rPr>
              <a:t>Definieren den Rahmen des Unterrichts</a:t>
            </a:r>
          </a:p>
          <a:p>
            <a:pPr marL="342900" indent="-342900">
              <a:buFont typeface="Wingdings" panose="05000000000000000000" pitchFamily="2" charset="2"/>
              <a:buChar char="à"/>
            </a:pPr>
            <a:r>
              <a:rPr lang="de-DE" sz="2400" i="1" dirty="0">
                <a:sym typeface="Wingdings" panose="05000000000000000000" pitchFamily="2" charset="2"/>
              </a:rPr>
              <a:t>Unterrichtsformate wie Frontalunterricht, Wochenplan, Projektunterricht</a:t>
            </a:r>
            <a:endParaRPr lang="de-DE" sz="2400" i="1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57FABCCF-87B9-744F-3FF9-241E7DF380EF}"/>
              </a:ext>
            </a:extLst>
          </p:cNvPr>
          <p:cNvSpPr txBox="1"/>
          <p:nvPr/>
        </p:nvSpPr>
        <p:spPr>
          <a:xfrm>
            <a:off x="1275212" y="2982725"/>
            <a:ext cx="102980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>
              <a:effectLst/>
            </a:endParaRPr>
          </a:p>
          <a:p>
            <a:r>
              <a:rPr lang="de-DE" sz="2400" b="1" dirty="0"/>
              <a:t>Mikromethoden </a:t>
            </a:r>
            <a:r>
              <a:rPr lang="de-DE" sz="2400" dirty="0"/>
              <a:t>– das feine Steuern</a:t>
            </a:r>
          </a:p>
          <a:p>
            <a:pPr marL="342900" indent="-342900">
              <a:buFont typeface="Wingdings" panose="05000000000000000000" pitchFamily="2" charset="2"/>
              <a:buChar char="à"/>
            </a:pPr>
            <a:r>
              <a:rPr lang="de-DE" sz="2400" i="1" dirty="0">
                <a:sym typeface="Wingdings" panose="05000000000000000000" pitchFamily="2" charset="2"/>
              </a:rPr>
              <a:t>Prägen die konkrete Lernaktivität und Interaktion</a:t>
            </a:r>
          </a:p>
          <a:p>
            <a:pPr marL="342900" indent="-342900">
              <a:buFont typeface="Wingdings" panose="05000000000000000000" pitchFamily="2" charset="2"/>
              <a:buChar char="à"/>
            </a:pPr>
            <a:r>
              <a:rPr lang="de-DE" sz="2400" i="1" dirty="0">
                <a:sym typeface="Wingdings" panose="05000000000000000000" pitchFamily="2" charset="2"/>
              </a:rPr>
              <a:t>Gruppenpuzzle, Schreibgespräche, Blitzlicht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D78E69A4-8087-8274-C2AA-732C4FFD9E2B}"/>
              </a:ext>
            </a:extLst>
          </p:cNvPr>
          <p:cNvSpPr txBox="1"/>
          <p:nvPr/>
        </p:nvSpPr>
        <p:spPr>
          <a:xfrm>
            <a:off x="1275211" y="4613942"/>
            <a:ext cx="10734817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/>
              <a:t>Fazit</a:t>
            </a:r>
            <a:r>
              <a:rPr lang="de-DE" sz="2800" dirty="0"/>
              <a:t>:</a:t>
            </a:r>
          </a:p>
          <a:p>
            <a:r>
              <a:rPr lang="de-DE" sz="2400" dirty="0"/>
              <a:t>Ein guter Unterricht lebt vom methodischen Wechselspiel  - </a:t>
            </a:r>
            <a:r>
              <a:rPr lang="de-DE" sz="2400" b="1" dirty="0"/>
              <a:t>Makrostrukturen geben Orientierung</a:t>
            </a:r>
            <a:r>
              <a:rPr lang="de-DE" sz="2400" dirty="0"/>
              <a:t> &amp; </a:t>
            </a:r>
            <a:r>
              <a:rPr lang="de-DE" sz="2400" b="1" dirty="0"/>
              <a:t>Mikromethoden ermöglichen die Teilhabe </a:t>
            </a:r>
            <a:r>
              <a:rPr lang="de-DE" sz="2400" dirty="0"/>
              <a:t>der SuS.</a:t>
            </a:r>
          </a:p>
        </p:txBody>
      </p:sp>
      <p:pic>
        <p:nvPicPr>
          <p:cNvPr id="8" name="Grafik 7" descr="Kommentar (wichtig) Silhouette">
            <a:extLst>
              <a:ext uri="{FF2B5EF4-FFF2-40B4-BE49-F238E27FC236}">
                <a16:creationId xmlns:a16="http://schemas.microsoft.com/office/drawing/2014/main" id="{A2E7C40E-0B8A-D0BB-555F-A51AA406F1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1972" y="4613942"/>
            <a:ext cx="1006095" cy="1006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7797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01FB8A-5E32-146D-B776-AEECB2B05E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6AFB15BE-9559-C831-AAED-58AA20F54984}"/>
              </a:ext>
            </a:extLst>
          </p:cNvPr>
          <p:cNvSpPr txBox="1"/>
          <p:nvPr/>
        </p:nvSpPr>
        <p:spPr>
          <a:xfrm>
            <a:off x="1631504" y="476672"/>
            <a:ext cx="583264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/>
              <a:t>Input – </a:t>
            </a:r>
            <a:r>
              <a:rPr lang="de-DE" sz="2000" dirty="0"/>
              <a:t>Methoden im Unterricht</a:t>
            </a:r>
          </a:p>
          <a:p>
            <a:r>
              <a:rPr lang="de-DE" i="1" dirty="0"/>
              <a:t>Makro- und Mikromethoden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6776B954-2810-EDF6-D1B5-607AF641D8E5}"/>
              </a:ext>
            </a:extLst>
          </p:cNvPr>
          <p:cNvSpPr txBox="1"/>
          <p:nvPr/>
        </p:nvSpPr>
        <p:spPr>
          <a:xfrm>
            <a:off x="742950" y="1714500"/>
            <a:ext cx="986409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800" dirty="0">
                <a:effectLst/>
                <a:latin typeface="Adelle Sans Devanagari" panose="02000503000000020004" pitchFamily="2" charset="-78"/>
                <a:cs typeface="Adelle Sans Devanagari" panose="02000503000000020004" pitchFamily="2" charset="-78"/>
              </a:rPr>
              <a:t>Der Trend geht weg von frontal organisierten, lehrerzentrierten Unterrichtsformen und mehr hin zu subjektorientierten, offen strukturierten Unterrichtsformen. </a:t>
            </a:r>
            <a:endParaRPr lang="de-DE" dirty="0">
              <a:effectLst/>
              <a:latin typeface="Adelle Sans Devanagari" panose="02000503000000020004" pitchFamily="2" charset="-78"/>
              <a:cs typeface="Adelle Sans Devanagari" panose="02000503000000020004" pitchFamily="2" charset="-78"/>
            </a:endParaRPr>
          </a:p>
          <a:p>
            <a:pPr algn="ctr"/>
            <a:r>
              <a:rPr lang="de-DE" sz="1800" dirty="0">
                <a:effectLst/>
                <a:latin typeface="Adelle Sans Devanagari" panose="02000503000000020004" pitchFamily="2" charset="-78"/>
                <a:cs typeface="Adelle Sans Devanagari" panose="02000503000000020004" pitchFamily="2" charset="-78"/>
              </a:rPr>
              <a:t>Unterricht wird:</a:t>
            </a:r>
            <a:br>
              <a:rPr lang="de-DE" sz="1800" dirty="0">
                <a:effectLst/>
                <a:latin typeface="Adelle Sans Devanagari" panose="02000503000000020004" pitchFamily="2" charset="-78"/>
                <a:cs typeface="Adelle Sans Devanagari" panose="02000503000000020004" pitchFamily="2" charset="-78"/>
              </a:rPr>
            </a:br>
            <a:endParaRPr lang="de-DE" sz="1800" dirty="0">
              <a:effectLst/>
              <a:latin typeface="Adelle Sans Devanagari" panose="02000503000000020004" pitchFamily="2" charset="-78"/>
              <a:cs typeface="Adelle Sans Devanagari" panose="02000503000000020004" pitchFamily="2" charset="-78"/>
            </a:endParaRPr>
          </a:p>
          <a:p>
            <a:endParaRPr lang="de-DE" dirty="0"/>
          </a:p>
        </p:txBody>
      </p:sp>
      <p:sp>
        <p:nvSpPr>
          <p:cNvPr id="7" name="Abgerundetes Rechteck 6">
            <a:extLst>
              <a:ext uri="{FF2B5EF4-FFF2-40B4-BE49-F238E27FC236}">
                <a16:creationId xmlns:a16="http://schemas.microsoft.com/office/drawing/2014/main" id="{E2B1F18C-C33B-1F18-E04C-F0772D8C8151}"/>
              </a:ext>
            </a:extLst>
          </p:cNvPr>
          <p:cNvSpPr/>
          <p:nvPr/>
        </p:nvSpPr>
        <p:spPr>
          <a:xfrm>
            <a:off x="3048622" y="2971800"/>
            <a:ext cx="2331720" cy="9144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offener</a:t>
            </a:r>
          </a:p>
        </p:txBody>
      </p:sp>
      <p:sp>
        <p:nvSpPr>
          <p:cNvPr id="8" name="Abgerundetes Rechteck 7">
            <a:extLst>
              <a:ext uri="{FF2B5EF4-FFF2-40B4-BE49-F238E27FC236}">
                <a16:creationId xmlns:a16="http://schemas.microsoft.com/office/drawing/2014/main" id="{5E6272CF-3A1A-DBCD-81BF-4AF5AEE03A7D}"/>
              </a:ext>
            </a:extLst>
          </p:cNvPr>
          <p:cNvSpPr/>
          <p:nvPr/>
        </p:nvSpPr>
        <p:spPr>
          <a:xfrm>
            <a:off x="6478314" y="2971800"/>
            <a:ext cx="2331720" cy="9144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schüleraktiver</a:t>
            </a:r>
          </a:p>
        </p:txBody>
      </p:sp>
      <p:sp>
        <p:nvSpPr>
          <p:cNvPr id="9" name="Abgerundetes Rechteck 8">
            <a:extLst>
              <a:ext uri="{FF2B5EF4-FFF2-40B4-BE49-F238E27FC236}">
                <a16:creationId xmlns:a16="http://schemas.microsoft.com/office/drawing/2014/main" id="{23A4332F-A2F4-5499-36FA-2E092624A7D6}"/>
              </a:ext>
            </a:extLst>
          </p:cNvPr>
          <p:cNvSpPr/>
          <p:nvPr/>
        </p:nvSpPr>
        <p:spPr>
          <a:xfrm>
            <a:off x="6478314" y="4229100"/>
            <a:ext cx="2331720" cy="9144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schülerorientierter</a:t>
            </a:r>
          </a:p>
        </p:txBody>
      </p:sp>
      <p:sp>
        <p:nvSpPr>
          <p:cNvPr id="10" name="Abgerundetes Rechteck 9">
            <a:extLst>
              <a:ext uri="{FF2B5EF4-FFF2-40B4-BE49-F238E27FC236}">
                <a16:creationId xmlns:a16="http://schemas.microsoft.com/office/drawing/2014/main" id="{D4E3F2CE-804F-6507-B758-4515CF50B57E}"/>
              </a:ext>
            </a:extLst>
          </p:cNvPr>
          <p:cNvSpPr/>
          <p:nvPr/>
        </p:nvSpPr>
        <p:spPr>
          <a:xfrm>
            <a:off x="3048622" y="4229100"/>
            <a:ext cx="2331720" cy="914400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/>
              <a:t>lebensnaher/</a:t>
            </a:r>
          </a:p>
          <a:p>
            <a:pPr algn="ctr"/>
            <a:r>
              <a:rPr lang="de-DE" sz="1600" dirty="0"/>
              <a:t>handlungsorientierter</a:t>
            </a:r>
          </a:p>
        </p:txBody>
      </p:sp>
    </p:spTree>
    <p:extLst>
      <p:ext uri="{BB962C8B-B14F-4D97-AF65-F5344CB8AC3E}">
        <p14:creationId xmlns:p14="http://schemas.microsoft.com/office/powerpoint/2010/main" val="11342972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1EAA1A-0879-B8B1-161A-D247B2914A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B4BA1972-669D-91B9-CAF6-C551F2DD5B47}"/>
              </a:ext>
            </a:extLst>
          </p:cNvPr>
          <p:cNvSpPr txBox="1"/>
          <p:nvPr/>
        </p:nvSpPr>
        <p:spPr>
          <a:xfrm>
            <a:off x="1631504" y="476672"/>
            <a:ext cx="583264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/>
              <a:t>Input – </a:t>
            </a:r>
            <a:r>
              <a:rPr lang="de-DE" sz="2000" dirty="0"/>
              <a:t>Methoden im Unterricht</a:t>
            </a:r>
          </a:p>
          <a:p>
            <a:r>
              <a:rPr lang="de-DE" i="1" dirty="0"/>
              <a:t>Makro- und Mikromethoden</a:t>
            </a:r>
          </a:p>
        </p:txBody>
      </p:sp>
      <p:graphicFrame>
        <p:nvGraphicFramePr>
          <p:cNvPr id="6" name="Diagramm 5">
            <a:extLst>
              <a:ext uri="{FF2B5EF4-FFF2-40B4-BE49-F238E27FC236}">
                <a16:creationId xmlns:a16="http://schemas.microsoft.com/office/drawing/2014/main" id="{3AE06D55-C0D0-F757-7626-587DA220364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66442464"/>
              </p:ext>
            </p:extLst>
          </p:nvPr>
        </p:nvGraphicFramePr>
        <p:xfrm>
          <a:off x="724662" y="1566952"/>
          <a:ext cx="9441180" cy="372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759204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 1">
            <a:extLst>
              <a:ext uri="{FF2B5EF4-FFF2-40B4-BE49-F238E27FC236}">
                <a16:creationId xmlns:a16="http://schemas.microsoft.com/office/drawing/2014/main" id="{031BD87F-BE18-0A3A-E2C6-931656F615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88125837"/>
              </p:ext>
            </p:extLst>
          </p:nvPr>
        </p:nvGraphicFramePr>
        <p:xfrm>
          <a:off x="551534" y="1194911"/>
          <a:ext cx="8675370" cy="56630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feld 3">
            <a:extLst>
              <a:ext uri="{FF2B5EF4-FFF2-40B4-BE49-F238E27FC236}">
                <a16:creationId xmlns:a16="http://schemas.microsoft.com/office/drawing/2014/main" id="{2A8C3241-B2AE-6B2B-E485-833214D820DD}"/>
              </a:ext>
            </a:extLst>
          </p:cNvPr>
          <p:cNvSpPr txBox="1"/>
          <p:nvPr/>
        </p:nvSpPr>
        <p:spPr>
          <a:xfrm>
            <a:off x="551533" y="219919"/>
            <a:ext cx="7226653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10 Merkmale des Projektunterrichts nach Gudjons </a:t>
            </a:r>
          </a:p>
          <a:p>
            <a:endParaRPr lang="de-DE" sz="1600" dirty="0"/>
          </a:p>
        </p:txBody>
      </p:sp>
    </p:spTree>
    <p:extLst>
      <p:ext uri="{BB962C8B-B14F-4D97-AF65-F5344CB8AC3E}">
        <p14:creationId xmlns:p14="http://schemas.microsoft.com/office/powerpoint/2010/main" val="6454977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>
            <a:extLst>
              <a:ext uri="{FF2B5EF4-FFF2-40B4-BE49-F238E27FC236}">
                <a16:creationId xmlns:a16="http://schemas.microsoft.com/office/drawing/2014/main" id="{9F7BAF8C-E305-8351-0A76-018EE95C2582}"/>
              </a:ext>
            </a:extLst>
          </p:cNvPr>
          <p:cNvSpPr txBox="1"/>
          <p:nvPr/>
        </p:nvSpPr>
        <p:spPr>
          <a:xfrm>
            <a:off x="331470" y="2551837"/>
            <a:ext cx="10504170" cy="43396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2400" dirty="0">
                <a:effectLst/>
                <a:latin typeface="Aptos" panose="020B0004020202020204" pitchFamily="34" charset="0"/>
              </a:rPr>
              <a:t>„Service-Learning“ – Lernen durch Engagement (</a:t>
            </a:r>
            <a:r>
              <a:rPr lang="de-DE" sz="2400" dirty="0" err="1">
                <a:effectLst/>
                <a:latin typeface="Aptos" panose="020B0004020202020204" pitchFamily="34" charset="0"/>
              </a:rPr>
              <a:t>LdE</a:t>
            </a:r>
            <a:r>
              <a:rPr lang="de-DE" sz="2400" dirty="0">
                <a:effectLst/>
                <a:latin typeface="Aptos" panose="020B0004020202020204" pitchFamily="34" charset="0"/>
              </a:rPr>
              <a:t>) ist eine Lehr- und Lernform, die gesellscha</a:t>
            </a:r>
            <a:r>
              <a:rPr lang="de-DE" sz="2400" dirty="0">
                <a:latin typeface="Aptos" panose="020B0004020202020204" pitchFamily="34" charset="0"/>
              </a:rPr>
              <a:t>ftl</a:t>
            </a:r>
            <a:r>
              <a:rPr lang="de-DE" sz="2400" dirty="0">
                <a:effectLst/>
                <a:latin typeface="Aptos" panose="020B0004020202020204" pitchFamily="34" charset="0"/>
              </a:rPr>
              <a:t>iches Engagement von </a:t>
            </a:r>
            <a:r>
              <a:rPr lang="de-DE" sz="2400" dirty="0" err="1">
                <a:effectLst/>
                <a:latin typeface="Aptos" panose="020B0004020202020204" pitchFamily="34" charset="0"/>
              </a:rPr>
              <a:t>Schüler</a:t>
            </a:r>
            <a:r>
              <a:rPr lang="de-DE" sz="2400" dirty="0">
                <a:effectLst/>
                <a:latin typeface="Aptos" panose="020B0004020202020204" pitchFamily="34" charset="0"/>
              </a:rPr>
              <a:t>*innen mit fachlichem Lernen verbindet. </a:t>
            </a:r>
          </a:p>
          <a:p>
            <a:pPr algn="ctr"/>
            <a:r>
              <a:rPr lang="de-DE" sz="2400" b="1" dirty="0">
                <a:effectLst/>
                <a:latin typeface="Aptos" panose="020B0004020202020204" pitchFamily="34" charset="0"/>
              </a:rPr>
              <a:t>Seifert, Zentner &amp; Nagy (2012) </a:t>
            </a:r>
            <a:r>
              <a:rPr lang="de-DE" sz="2400" dirty="0">
                <a:effectLst/>
                <a:latin typeface="Aptos" panose="020B0004020202020204" pitchFamily="34" charset="0"/>
              </a:rPr>
              <a:t>Praxisbuch Service-Learning </a:t>
            </a:r>
          </a:p>
          <a:p>
            <a:endParaRPr lang="de-DE" dirty="0">
              <a:solidFill>
                <a:srgbClr val="564491"/>
              </a:solidFill>
              <a:latin typeface="SourceSansPro"/>
            </a:endParaRPr>
          </a:p>
          <a:p>
            <a:endParaRPr lang="de-DE" dirty="0">
              <a:solidFill>
                <a:srgbClr val="564491"/>
              </a:solidFill>
              <a:effectLst/>
              <a:latin typeface="SourceSansPro"/>
            </a:endParaRPr>
          </a:p>
          <a:p>
            <a:endParaRPr lang="de-DE" dirty="0">
              <a:solidFill>
                <a:srgbClr val="564491"/>
              </a:solidFill>
              <a:latin typeface="SourceSansPro"/>
            </a:endParaRPr>
          </a:p>
          <a:p>
            <a:endParaRPr lang="de-DE" dirty="0">
              <a:solidFill>
                <a:srgbClr val="564491"/>
              </a:solidFill>
              <a:effectLst/>
              <a:latin typeface="SourceSansPro"/>
            </a:endParaRPr>
          </a:p>
          <a:p>
            <a:endParaRPr lang="de-DE" dirty="0">
              <a:solidFill>
                <a:srgbClr val="564491"/>
              </a:solidFill>
              <a:latin typeface="SourceSansPro"/>
            </a:endParaRPr>
          </a:p>
          <a:p>
            <a:endParaRPr lang="de-DE" dirty="0">
              <a:solidFill>
                <a:srgbClr val="564491"/>
              </a:solidFill>
              <a:effectLst/>
              <a:latin typeface="SourceSansPro"/>
            </a:endParaRPr>
          </a:p>
          <a:p>
            <a:endParaRPr lang="de-DE" dirty="0">
              <a:solidFill>
                <a:srgbClr val="564491"/>
              </a:solidFill>
              <a:latin typeface="SourceSansPro"/>
            </a:endParaRPr>
          </a:p>
          <a:p>
            <a:endParaRPr lang="de-DE" dirty="0">
              <a:solidFill>
                <a:srgbClr val="564491"/>
              </a:solidFill>
              <a:effectLst/>
              <a:latin typeface="SourceSansPro"/>
            </a:endParaRPr>
          </a:p>
          <a:p>
            <a:endParaRPr lang="de-DE" dirty="0">
              <a:effectLst/>
            </a:endParaRPr>
          </a:p>
          <a:p>
            <a:r>
              <a:rPr lang="de-DE" sz="1800" dirty="0">
                <a:solidFill>
                  <a:srgbClr val="66A8BC"/>
                </a:solidFill>
                <a:effectLst/>
                <a:latin typeface="CenturySchoolbook"/>
              </a:rPr>
              <a:t>https://</a:t>
            </a:r>
            <a:r>
              <a:rPr lang="de-DE" sz="1800" dirty="0" err="1">
                <a:solidFill>
                  <a:srgbClr val="66A8BC"/>
                </a:solidFill>
                <a:effectLst/>
                <a:latin typeface="CenturySchoolbook"/>
              </a:rPr>
              <a:t>lde-sh.de</a:t>
            </a:r>
            <a:r>
              <a:rPr lang="de-DE" sz="1800" dirty="0">
                <a:solidFill>
                  <a:srgbClr val="66A8BC"/>
                </a:solidFill>
                <a:effectLst/>
                <a:latin typeface="CenturySchoolbook"/>
              </a:rPr>
              <a:t>/</a:t>
            </a:r>
            <a:r>
              <a:rPr lang="de-DE" sz="1800" dirty="0" err="1">
                <a:solidFill>
                  <a:srgbClr val="66A8BC"/>
                </a:solidFill>
                <a:effectLst/>
                <a:latin typeface="CenturySchoolbook"/>
              </a:rPr>
              <a:t>wp</a:t>
            </a:r>
            <a:r>
              <a:rPr lang="de-DE" sz="1800" dirty="0">
                <a:solidFill>
                  <a:srgbClr val="66A8BC"/>
                </a:solidFill>
                <a:effectLst/>
                <a:latin typeface="CenturySchoolbook"/>
              </a:rPr>
              <a:t>-content/</a:t>
            </a:r>
            <a:r>
              <a:rPr lang="de-DE" sz="1800" dirty="0" err="1">
                <a:solidFill>
                  <a:srgbClr val="66A8BC"/>
                </a:solidFill>
                <a:effectLst/>
                <a:latin typeface="CenturySchoolbook"/>
              </a:rPr>
              <a:t>uploads</a:t>
            </a:r>
            <a:r>
              <a:rPr lang="de-DE" sz="1800" dirty="0">
                <a:solidFill>
                  <a:srgbClr val="66A8BC"/>
                </a:solidFill>
                <a:effectLst/>
                <a:latin typeface="CenturySchoolbook"/>
              </a:rPr>
              <a:t>/2019/01/</a:t>
            </a:r>
            <a:r>
              <a:rPr lang="de-DE" sz="1800" dirty="0" err="1">
                <a:solidFill>
                  <a:srgbClr val="66A8BC"/>
                </a:solidFill>
                <a:effectLst/>
                <a:latin typeface="CenturySchoolbook"/>
              </a:rPr>
              <a:t>Projektbeschreibung_LdE.pdf</a:t>
            </a:r>
            <a:r>
              <a:rPr lang="de-DE" sz="1800" dirty="0">
                <a:effectLst/>
                <a:latin typeface="CenturySchoolbook"/>
              </a:rPr>
              <a:t>, 2023 </a:t>
            </a:r>
            <a:endParaRPr lang="de-DE" dirty="0">
              <a:effectLst/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77DD6C9C-B84A-78B3-74CA-244DE63AABBB}"/>
              </a:ext>
            </a:extLst>
          </p:cNvPr>
          <p:cNvSpPr txBox="1"/>
          <p:nvPr/>
        </p:nvSpPr>
        <p:spPr>
          <a:xfrm>
            <a:off x="1512570" y="488950"/>
            <a:ext cx="50406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>
                <a:latin typeface="Aptos" panose="020B0004020202020204" pitchFamily="34" charset="0"/>
                <a:cs typeface="Adelle Sans Devanagari" panose="02000503000000020004" pitchFamily="2" charset="-78"/>
              </a:rPr>
              <a:t>Lernen durch Engagement</a:t>
            </a:r>
          </a:p>
        </p:txBody>
      </p:sp>
    </p:spTree>
    <p:extLst>
      <p:ext uri="{BB962C8B-B14F-4D97-AF65-F5344CB8AC3E}">
        <p14:creationId xmlns:p14="http://schemas.microsoft.com/office/powerpoint/2010/main" val="12082759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96F7C127-B909-7D0D-B911-3A7E6C3F2C57}"/>
              </a:ext>
            </a:extLst>
          </p:cNvPr>
          <p:cNvSpPr txBox="1"/>
          <p:nvPr/>
        </p:nvSpPr>
        <p:spPr>
          <a:xfrm>
            <a:off x="182880" y="474345"/>
            <a:ext cx="11041380" cy="65248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endParaRPr lang="de-DE" sz="1800" dirty="0">
              <a:effectLst/>
              <a:latin typeface="Adelle Sans Devanagari" panose="02000503000000020004" pitchFamily="2" charset="-78"/>
              <a:cs typeface="Adelle Sans Devanagari" panose="02000503000000020004" pitchFamily="2" charset="-78"/>
            </a:endParaRPr>
          </a:p>
          <a:p>
            <a:r>
              <a:rPr lang="de-DE" sz="2800" dirty="0">
                <a:latin typeface="Aptos" panose="020B0004020202020204" pitchFamily="34" charset="0"/>
                <a:cs typeface="Adelle Sans Devanagari" panose="02000503000000020004" pitchFamily="2" charset="-78"/>
              </a:rPr>
              <a:t>Lernen durch Engagement-</a:t>
            </a:r>
            <a:r>
              <a:rPr lang="de-DE" sz="2800" dirty="0" err="1">
                <a:latin typeface="Aptos" panose="020B0004020202020204" pitchFamily="34" charset="0"/>
                <a:cs typeface="Adelle Sans Devanagari" panose="02000503000000020004" pitchFamily="2" charset="-78"/>
              </a:rPr>
              <a:t>LdE</a:t>
            </a:r>
            <a:endParaRPr lang="de-DE" sz="2800" dirty="0">
              <a:latin typeface="Aptos" panose="020B0004020202020204" pitchFamily="34" charset="0"/>
              <a:cs typeface="Adelle Sans Devanagari" panose="02000503000000020004" pitchFamily="2" charset="-78"/>
            </a:endParaRPr>
          </a:p>
          <a:p>
            <a:pPr>
              <a:buFont typeface="Arial" panose="020B0604020202020204" pitchFamily="34" charset="0"/>
              <a:buChar char="•"/>
            </a:pPr>
            <a:endParaRPr lang="de-DE" sz="1800" dirty="0">
              <a:effectLst/>
              <a:latin typeface="Adelle Sans Devanagari" panose="02000503000000020004" pitchFamily="2" charset="-78"/>
              <a:cs typeface="Adelle Sans Devanagari" panose="02000503000000020004" pitchFamily="2" charset="-78"/>
            </a:endParaRPr>
          </a:p>
          <a:p>
            <a:pPr>
              <a:buFont typeface="Arial" panose="020B0604020202020204" pitchFamily="34" charset="0"/>
              <a:buChar char="•"/>
            </a:pPr>
            <a:endParaRPr lang="de-DE" sz="2000" dirty="0">
              <a:latin typeface="Aptos" panose="020B0004020202020204" pitchFamily="34" charset="0"/>
              <a:cs typeface="Adelle Sans Devanagari" panose="02000503000000020004" pitchFamily="2" charset="-78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de-DE" sz="2000" dirty="0">
                <a:effectLst/>
                <a:latin typeface="Aptos" panose="020B0004020202020204" pitchFamily="34" charset="0"/>
                <a:cs typeface="Adelle Sans Devanagari" panose="02000503000000020004" pitchFamily="2" charset="-78"/>
              </a:rPr>
              <a:t>Der Wahlpflichtkurs „Lernen durch Engagement“(</a:t>
            </a:r>
            <a:r>
              <a:rPr lang="de-DE" sz="2000" dirty="0" err="1">
                <a:effectLst/>
                <a:latin typeface="Aptos" panose="020B0004020202020204" pitchFamily="34" charset="0"/>
                <a:cs typeface="Adelle Sans Devanagari" panose="02000503000000020004" pitchFamily="2" charset="-78"/>
              </a:rPr>
              <a:t>Arbeitstitels.o</a:t>
            </a:r>
            <a:r>
              <a:rPr lang="de-DE" sz="2000" dirty="0">
                <a:effectLst/>
                <a:latin typeface="Aptos" panose="020B0004020202020204" pitchFamily="34" charset="0"/>
                <a:cs typeface="Adelle Sans Devanagari" panose="02000503000000020004" pitchFamily="2" charset="-78"/>
              </a:rPr>
              <a:t>.) verfolgt das Anliegen, SchülerInnen des 9. und 10. Jahrgangs einen begleitenden Zugang zu sozialem, bürgerschaftlichem Engagement zu eröffnen. </a:t>
            </a:r>
          </a:p>
          <a:p>
            <a:pPr>
              <a:buFont typeface="Arial" panose="020B0604020202020204" pitchFamily="34" charset="0"/>
              <a:buChar char="•"/>
            </a:pPr>
            <a:endParaRPr lang="de-DE" sz="1600" dirty="0">
              <a:effectLst/>
              <a:latin typeface="Aptos" panose="020B0004020202020204" pitchFamily="34" charset="0"/>
              <a:cs typeface="Adelle Sans Devanagari" panose="02000503000000020004" pitchFamily="2" charset="-78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de-DE" sz="2000" dirty="0">
                <a:effectLst/>
                <a:latin typeface="Aptos" panose="020B0004020202020204" pitchFamily="34" charset="0"/>
                <a:cs typeface="Adelle Sans Devanagari" panose="02000503000000020004" pitchFamily="2" charset="-78"/>
              </a:rPr>
              <a:t>Schafft Begegnung mit anderen Welten und macht selbstbewusst.</a:t>
            </a:r>
          </a:p>
          <a:p>
            <a:endParaRPr lang="de-DE" sz="1600" dirty="0">
              <a:effectLst/>
              <a:latin typeface="Aptos" panose="020B0004020202020204" pitchFamily="34" charset="0"/>
              <a:cs typeface="Adelle Sans Devanagari" panose="02000503000000020004" pitchFamily="2" charset="-78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de-DE" sz="2000" dirty="0">
                <a:effectLst/>
                <a:latin typeface="Aptos" panose="020B0004020202020204" pitchFamily="34" charset="0"/>
                <a:cs typeface="Adelle Sans Devanagari" panose="02000503000000020004" pitchFamily="2" charset="-78"/>
              </a:rPr>
              <a:t>Kernstück des Kurses ist die Verzahnung der praktischen Tätigkeit in einer sozialen oder </a:t>
            </a:r>
            <a:endParaRPr lang="de-DE" sz="1600" dirty="0">
              <a:effectLst/>
              <a:latin typeface="Aptos" panose="020B0004020202020204" pitchFamily="34" charset="0"/>
              <a:cs typeface="Adelle Sans Devanagari" panose="02000503000000020004" pitchFamily="2" charset="-78"/>
            </a:endParaRPr>
          </a:p>
          <a:p>
            <a:r>
              <a:rPr lang="de-DE" sz="2000" dirty="0">
                <a:effectLst/>
                <a:latin typeface="Aptos" panose="020B0004020202020204" pitchFamily="34" charset="0"/>
                <a:cs typeface="Adelle Sans Devanagari" panose="02000503000000020004" pitchFamily="2" charset="-78"/>
              </a:rPr>
              <a:t>soziokulturellen Einrichtung mit unterrichtlicher Begleitung und Wissensvermittlung. </a:t>
            </a:r>
          </a:p>
          <a:p>
            <a:endParaRPr lang="de-DE" sz="1600" dirty="0">
              <a:effectLst/>
              <a:latin typeface="Aptos" panose="020B0004020202020204" pitchFamily="34" charset="0"/>
              <a:cs typeface="Adelle Sans Devanagari" panose="02000503000000020004" pitchFamily="2" charset="-78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de-DE" sz="2000" dirty="0">
                <a:effectLst/>
                <a:latin typeface="Aptos" panose="020B0004020202020204" pitchFamily="34" charset="0"/>
                <a:cs typeface="Adelle Sans Devanagari" panose="02000503000000020004" pitchFamily="2" charset="-78"/>
              </a:rPr>
              <a:t>SchülerInnen gehen aus der Schule in ihr städtisches oder kommunales Umfeld, arbeiten mit Menschen oder an ökologischen Projekten oder kreativ und </a:t>
            </a:r>
            <a:r>
              <a:rPr lang="de-DE" sz="2000" dirty="0">
                <a:latin typeface="Aptos" panose="020B0004020202020204" pitchFamily="34" charset="0"/>
                <a:cs typeface="Adelle Sans Devanagari" panose="02000503000000020004" pitchFamily="2" charset="-78"/>
              </a:rPr>
              <a:t>üb</a:t>
            </a:r>
            <a:r>
              <a:rPr lang="de-DE" sz="2000" dirty="0">
                <a:effectLst/>
                <a:latin typeface="Aptos" panose="020B0004020202020204" pitchFamily="34" charset="0"/>
                <a:cs typeface="Adelle Sans Devanagari" panose="02000503000000020004" pitchFamily="2" charset="-78"/>
              </a:rPr>
              <a:t>ernehmen so Verantwortung für </a:t>
            </a:r>
            <a:endParaRPr lang="de-DE" sz="1600" dirty="0">
              <a:effectLst/>
              <a:latin typeface="Aptos" panose="020B0004020202020204" pitchFamily="34" charset="0"/>
              <a:cs typeface="Adelle Sans Devanagari" panose="02000503000000020004" pitchFamily="2" charset="-78"/>
            </a:endParaRPr>
          </a:p>
          <a:p>
            <a:r>
              <a:rPr lang="de-DE" sz="2000" dirty="0">
                <a:effectLst/>
                <a:latin typeface="Aptos" panose="020B0004020202020204" pitchFamily="34" charset="0"/>
                <a:cs typeface="Adelle Sans Devanagari" panose="02000503000000020004" pitchFamily="2" charset="-78"/>
              </a:rPr>
              <a:t>das Gemeinwohl.</a:t>
            </a:r>
          </a:p>
          <a:p>
            <a:endParaRPr lang="de-DE" sz="2000" dirty="0">
              <a:latin typeface="Aptos" panose="020B0004020202020204" pitchFamily="34" charset="0"/>
              <a:cs typeface="Adelle Sans Devanagari" panose="02000503000000020004" pitchFamily="2" charset="-78"/>
            </a:endParaRPr>
          </a:p>
          <a:p>
            <a:r>
              <a:rPr lang="de-DE" sz="2000" dirty="0">
                <a:effectLst/>
                <a:latin typeface="Aptos" panose="020B0004020202020204" pitchFamily="34" charset="0"/>
                <a:cs typeface="Adelle Sans Devanagari" panose="02000503000000020004" pitchFamily="2" charset="-78"/>
              </a:rPr>
              <a:t>Der Kurs folgt den Intentionen des Lehr- und Lernkonzeptes Service-Learning und besitzt einen deutlichen und schwerpunktmäßigen Bezug zur außerschulischen Lebens- und Berufswelt. </a:t>
            </a:r>
          </a:p>
          <a:p>
            <a:endParaRPr lang="de-DE" sz="1400" dirty="0">
              <a:solidFill>
                <a:srgbClr val="6D6D72"/>
              </a:solidFill>
              <a:effectLst/>
              <a:latin typeface="ArialMT"/>
            </a:endParaRPr>
          </a:p>
          <a:p>
            <a:r>
              <a:rPr lang="de-DE" sz="1800" dirty="0">
                <a:solidFill>
                  <a:srgbClr val="66A8BC"/>
                </a:solidFill>
                <a:effectLst/>
                <a:latin typeface="CenturySchoolbook"/>
              </a:rPr>
              <a:t>https://</a:t>
            </a:r>
            <a:r>
              <a:rPr lang="de-DE" sz="1800" dirty="0" err="1">
                <a:solidFill>
                  <a:srgbClr val="66A8BC"/>
                </a:solidFill>
                <a:effectLst/>
                <a:latin typeface="CenturySchoolbook"/>
              </a:rPr>
              <a:t>lde-sh.de</a:t>
            </a:r>
            <a:r>
              <a:rPr lang="de-DE" sz="1800" dirty="0">
                <a:solidFill>
                  <a:srgbClr val="66A8BC"/>
                </a:solidFill>
                <a:effectLst/>
                <a:latin typeface="CenturySchoolbook"/>
              </a:rPr>
              <a:t>/</a:t>
            </a:r>
            <a:r>
              <a:rPr lang="de-DE" sz="1800" dirty="0" err="1">
                <a:solidFill>
                  <a:srgbClr val="66A8BC"/>
                </a:solidFill>
                <a:effectLst/>
                <a:latin typeface="CenturySchoolbook"/>
              </a:rPr>
              <a:t>wp</a:t>
            </a:r>
            <a:r>
              <a:rPr lang="de-DE" sz="1800" dirty="0">
                <a:solidFill>
                  <a:srgbClr val="66A8BC"/>
                </a:solidFill>
                <a:effectLst/>
                <a:latin typeface="CenturySchoolbook"/>
              </a:rPr>
              <a:t>-content/</a:t>
            </a:r>
            <a:r>
              <a:rPr lang="de-DE" sz="1800" dirty="0" err="1">
                <a:solidFill>
                  <a:srgbClr val="66A8BC"/>
                </a:solidFill>
                <a:effectLst/>
                <a:latin typeface="CenturySchoolbook"/>
              </a:rPr>
              <a:t>uploads</a:t>
            </a:r>
            <a:r>
              <a:rPr lang="de-DE" sz="1800" dirty="0">
                <a:solidFill>
                  <a:srgbClr val="66A8BC"/>
                </a:solidFill>
                <a:effectLst/>
                <a:latin typeface="CenturySchoolbook"/>
              </a:rPr>
              <a:t>/2019/01/</a:t>
            </a:r>
            <a:r>
              <a:rPr lang="de-DE" sz="1800" dirty="0" err="1">
                <a:solidFill>
                  <a:srgbClr val="66A8BC"/>
                </a:solidFill>
                <a:effectLst/>
                <a:latin typeface="CenturySchoolbook"/>
              </a:rPr>
              <a:t>Projektbeschreibung_LdE.pdf</a:t>
            </a:r>
            <a:r>
              <a:rPr lang="de-DE" sz="1800" dirty="0">
                <a:effectLst/>
                <a:latin typeface="CenturySchoolbook"/>
              </a:rPr>
              <a:t>, 2023 </a:t>
            </a:r>
            <a:endParaRPr lang="de-DE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6803050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m 8">
            <a:extLst>
              <a:ext uri="{FF2B5EF4-FFF2-40B4-BE49-F238E27FC236}">
                <a16:creationId xmlns:a16="http://schemas.microsoft.com/office/drawing/2014/main" id="{807051F6-6C42-F7FB-8FA3-41738A66F89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20445702"/>
              </p:ext>
            </p:extLst>
          </p:nvPr>
        </p:nvGraphicFramePr>
        <p:xfrm>
          <a:off x="375595" y="1403498"/>
          <a:ext cx="9204340" cy="50148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feld 2">
            <a:extLst>
              <a:ext uri="{FF2B5EF4-FFF2-40B4-BE49-F238E27FC236}">
                <a16:creationId xmlns:a16="http://schemas.microsoft.com/office/drawing/2014/main" id="{8F357693-F757-CD3C-5A9C-3067B61110F7}"/>
              </a:ext>
            </a:extLst>
          </p:cNvPr>
          <p:cNvSpPr txBox="1"/>
          <p:nvPr/>
        </p:nvSpPr>
        <p:spPr>
          <a:xfrm>
            <a:off x="434340" y="662940"/>
            <a:ext cx="54292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latin typeface="Aptos" panose="020B0004020202020204" pitchFamily="34" charset="0"/>
                <a:cs typeface="Adelle Sans Devanagari" panose="02000503000000020004" pitchFamily="2" charset="-78"/>
              </a:rPr>
              <a:t>Aufbau des Kurses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87326560-C967-6F75-7692-F73F3734DC7A}"/>
              </a:ext>
            </a:extLst>
          </p:cNvPr>
          <p:cNvSpPr txBox="1"/>
          <p:nvPr/>
        </p:nvSpPr>
        <p:spPr>
          <a:xfrm>
            <a:off x="375595" y="6418362"/>
            <a:ext cx="87790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dirty="0">
                <a:solidFill>
                  <a:srgbClr val="66A8BC"/>
                </a:solidFill>
                <a:effectLst/>
                <a:latin typeface="CenturySchoolbook"/>
              </a:rPr>
              <a:t>https://</a:t>
            </a:r>
            <a:r>
              <a:rPr lang="de-DE" sz="1800" dirty="0" err="1">
                <a:solidFill>
                  <a:srgbClr val="66A8BC"/>
                </a:solidFill>
                <a:effectLst/>
                <a:latin typeface="CenturySchoolbook"/>
              </a:rPr>
              <a:t>lde-sh.de</a:t>
            </a:r>
            <a:r>
              <a:rPr lang="de-DE" sz="1800" dirty="0">
                <a:solidFill>
                  <a:srgbClr val="66A8BC"/>
                </a:solidFill>
                <a:effectLst/>
                <a:latin typeface="CenturySchoolbook"/>
              </a:rPr>
              <a:t>/</a:t>
            </a:r>
            <a:r>
              <a:rPr lang="de-DE" sz="1800" dirty="0" err="1">
                <a:solidFill>
                  <a:srgbClr val="66A8BC"/>
                </a:solidFill>
                <a:effectLst/>
                <a:latin typeface="CenturySchoolbook"/>
              </a:rPr>
              <a:t>wp</a:t>
            </a:r>
            <a:r>
              <a:rPr lang="de-DE" sz="1800" dirty="0">
                <a:solidFill>
                  <a:srgbClr val="66A8BC"/>
                </a:solidFill>
                <a:effectLst/>
                <a:latin typeface="CenturySchoolbook"/>
              </a:rPr>
              <a:t>-content/</a:t>
            </a:r>
            <a:r>
              <a:rPr lang="de-DE" sz="1800" dirty="0" err="1">
                <a:solidFill>
                  <a:srgbClr val="66A8BC"/>
                </a:solidFill>
                <a:effectLst/>
                <a:latin typeface="CenturySchoolbook"/>
              </a:rPr>
              <a:t>uploads</a:t>
            </a:r>
            <a:r>
              <a:rPr lang="de-DE" sz="1800" dirty="0">
                <a:solidFill>
                  <a:srgbClr val="66A8BC"/>
                </a:solidFill>
                <a:effectLst/>
                <a:latin typeface="CenturySchoolbook"/>
              </a:rPr>
              <a:t>/2019/01/</a:t>
            </a:r>
            <a:r>
              <a:rPr lang="de-DE" sz="1800" dirty="0" err="1">
                <a:solidFill>
                  <a:srgbClr val="66A8BC"/>
                </a:solidFill>
                <a:effectLst/>
                <a:latin typeface="CenturySchoolbook"/>
              </a:rPr>
              <a:t>Projektbeschreibung_LdE.pdf</a:t>
            </a:r>
            <a:r>
              <a:rPr lang="de-DE" sz="1800" dirty="0">
                <a:effectLst/>
                <a:latin typeface="CenturySchoolbook"/>
              </a:rPr>
              <a:t>, 2023 </a:t>
            </a:r>
            <a:endParaRPr lang="de-DE" dirty="0">
              <a:effectLst/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546579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C009B03C-9E0F-81E9-1BE7-A630564EE4CF}"/>
              </a:ext>
            </a:extLst>
          </p:cNvPr>
          <p:cNvSpPr txBox="1"/>
          <p:nvPr/>
        </p:nvSpPr>
        <p:spPr>
          <a:xfrm>
            <a:off x="99216" y="859065"/>
            <a:ext cx="9055417" cy="53860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de-DE" sz="4800" dirty="0">
              <a:latin typeface="CenturySchoolbook"/>
            </a:endParaRPr>
          </a:p>
          <a:p>
            <a:endParaRPr lang="de-DE" dirty="0">
              <a:effectLst/>
            </a:endParaRPr>
          </a:p>
          <a:p>
            <a:pPr>
              <a:buFont typeface="+mj-lt"/>
              <a:buAutoNum type="arabicPeriod"/>
            </a:pPr>
            <a:r>
              <a:rPr lang="de-DE" sz="1800" dirty="0" err="1">
                <a:effectLst/>
              </a:rPr>
              <a:t>LdE</a:t>
            </a:r>
            <a:r>
              <a:rPr lang="de-DE" sz="1800" dirty="0">
                <a:effectLst/>
              </a:rPr>
              <a:t> ist Teil des Unterrichts (strukturelle Anbindung) und das Engagement wird mit den Inhalten der Fachanforderungen verknüpft (</a:t>
            </a:r>
            <a:r>
              <a:rPr lang="de-DE" sz="1800" b="1" dirty="0">
                <a:effectLst/>
              </a:rPr>
              <a:t>curriculare</a:t>
            </a:r>
            <a:r>
              <a:rPr lang="de-DE" sz="1800" dirty="0">
                <a:effectLst/>
              </a:rPr>
              <a:t> </a:t>
            </a:r>
            <a:r>
              <a:rPr lang="de-DE" sz="1800" b="1" dirty="0">
                <a:effectLst/>
              </a:rPr>
              <a:t>Anbindung</a:t>
            </a:r>
            <a:r>
              <a:rPr lang="de-DE" sz="1800" dirty="0">
                <a:effectLst/>
              </a:rPr>
              <a:t>). </a:t>
            </a:r>
          </a:p>
          <a:p>
            <a:pPr>
              <a:buFont typeface="+mj-lt"/>
              <a:buAutoNum type="arabicPeriod"/>
            </a:pPr>
            <a:endParaRPr lang="de-DE" sz="1600" dirty="0">
              <a:effectLst/>
            </a:endParaRPr>
          </a:p>
          <a:p>
            <a:pPr>
              <a:buFont typeface="+mj-lt"/>
              <a:buAutoNum type="arabicPeriod"/>
            </a:pPr>
            <a:r>
              <a:rPr lang="de-DE" sz="1800" dirty="0">
                <a:effectLst/>
              </a:rPr>
              <a:t>Das Engagement der </a:t>
            </a:r>
            <a:r>
              <a:rPr lang="de-DE" sz="1800" dirty="0" err="1">
                <a:effectLst/>
              </a:rPr>
              <a:t>Schüler</a:t>
            </a:r>
            <a:r>
              <a:rPr lang="de-DE" sz="1800" dirty="0">
                <a:effectLst/>
              </a:rPr>
              <a:t>*innen reagiert auf einen realen Bedarf. Sie übernehmen ein für alle Beteiligten sinn- und bedeutungsvolles Engagement. (</a:t>
            </a:r>
            <a:r>
              <a:rPr lang="de-DE" sz="1800" b="1" dirty="0">
                <a:effectLst/>
              </a:rPr>
              <a:t>Realer</a:t>
            </a:r>
            <a:r>
              <a:rPr lang="de-DE" sz="1800" dirty="0">
                <a:effectLst/>
              </a:rPr>
              <a:t> </a:t>
            </a:r>
            <a:r>
              <a:rPr lang="de-DE" sz="1800" b="1" dirty="0">
                <a:effectLst/>
              </a:rPr>
              <a:t>Bedarf</a:t>
            </a:r>
            <a:r>
              <a:rPr lang="de-DE" sz="1800" dirty="0">
                <a:effectLst/>
              </a:rPr>
              <a:t>) </a:t>
            </a:r>
          </a:p>
          <a:p>
            <a:pPr>
              <a:buFont typeface="+mj-lt"/>
              <a:buAutoNum type="arabicPeriod"/>
            </a:pPr>
            <a:endParaRPr lang="de-DE" sz="1600" dirty="0">
              <a:effectLst/>
            </a:endParaRPr>
          </a:p>
          <a:p>
            <a:pPr>
              <a:buFont typeface="+mj-lt"/>
              <a:buAutoNum type="arabicPeriod"/>
            </a:pPr>
            <a:r>
              <a:rPr lang="de-DE" sz="1800" dirty="0">
                <a:effectLst/>
              </a:rPr>
              <a:t>Es findet eine regelmäßige und bewusst geplante Reflexion statt. (</a:t>
            </a:r>
            <a:r>
              <a:rPr lang="de-DE" sz="1800" b="1" dirty="0">
                <a:effectLst/>
              </a:rPr>
              <a:t>Reflexion</a:t>
            </a:r>
            <a:r>
              <a:rPr lang="de-DE" sz="1800" dirty="0">
                <a:effectLst/>
              </a:rPr>
              <a:t>) </a:t>
            </a:r>
          </a:p>
          <a:p>
            <a:pPr>
              <a:buFont typeface="+mj-lt"/>
              <a:buAutoNum type="arabicPeriod"/>
            </a:pPr>
            <a:endParaRPr lang="de-DE" sz="1600" dirty="0">
              <a:effectLst/>
            </a:endParaRPr>
          </a:p>
          <a:p>
            <a:pPr>
              <a:buFont typeface="+mj-lt"/>
              <a:buAutoNum type="arabicPeriod"/>
            </a:pPr>
            <a:r>
              <a:rPr lang="de-DE" sz="1800" dirty="0">
                <a:effectLst/>
              </a:rPr>
              <a:t>Das Engagement findet außerhalb der Schule und in Zusammenarbeit mit oder bei einem </a:t>
            </a:r>
            <a:r>
              <a:rPr lang="de-DE" sz="1800" dirty="0" err="1">
                <a:effectLst/>
              </a:rPr>
              <a:t>Engagementpartner</a:t>
            </a:r>
            <a:r>
              <a:rPr lang="de-DE" sz="1800" dirty="0">
                <a:effectLst/>
              </a:rPr>
              <a:t> statt. (</a:t>
            </a:r>
            <a:r>
              <a:rPr lang="de-DE" sz="1800" b="1" dirty="0">
                <a:effectLst/>
              </a:rPr>
              <a:t>Engagement</a:t>
            </a:r>
            <a:r>
              <a:rPr lang="de-DE" sz="1800" dirty="0">
                <a:effectLst/>
              </a:rPr>
              <a:t> </a:t>
            </a:r>
            <a:r>
              <a:rPr lang="de-DE" sz="1800" b="1" dirty="0">
                <a:effectLst/>
              </a:rPr>
              <a:t>außerhalb</a:t>
            </a:r>
            <a:r>
              <a:rPr lang="de-DE" sz="1800" dirty="0">
                <a:effectLst/>
              </a:rPr>
              <a:t> </a:t>
            </a:r>
            <a:r>
              <a:rPr lang="de-DE" sz="1800" b="1" dirty="0">
                <a:effectLst/>
              </a:rPr>
              <a:t>der</a:t>
            </a:r>
            <a:r>
              <a:rPr lang="de-DE" sz="1800" dirty="0">
                <a:effectLst/>
              </a:rPr>
              <a:t> </a:t>
            </a:r>
            <a:r>
              <a:rPr lang="de-DE" sz="1800" b="1" dirty="0">
                <a:effectLst/>
              </a:rPr>
              <a:t>Schule</a:t>
            </a:r>
            <a:r>
              <a:rPr lang="de-DE" sz="1800" dirty="0">
                <a:effectLst/>
              </a:rPr>
              <a:t>) </a:t>
            </a:r>
          </a:p>
          <a:p>
            <a:pPr>
              <a:buFont typeface="+mj-lt"/>
              <a:buAutoNum type="arabicPeriod"/>
            </a:pPr>
            <a:endParaRPr lang="de-DE" sz="1600" dirty="0">
              <a:effectLst/>
            </a:endParaRPr>
          </a:p>
          <a:p>
            <a:pPr>
              <a:buFont typeface="+mj-lt"/>
              <a:buAutoNum type="arabicPeriod"/>
            </a:pPr>
            <a:r>
              <a:rPr lang="de-DE" sz="1800" dirty="0">
                <a:effectLst/>
              </a:rPr>
              <a:t>Die Schüler*innen sind aktiv an der Planung, Vorbereitung und Ausgestaltung des Projekts beteiligt. (</a:t>
            </a:r>
            <a:r>
              <a:rPr lang="de-DE" sz="1800" b="1" dirty="0">
                <a:effectLst/>
              </a:rPr>
              <a:t>Sc</a:t>
            </a:r>
            <a:r>
              <a:rPr lang="de-DE" b="1" dirty="0"/>
              <a:t>hül</a:t>
            </a:r>
            <a:r>
              <a:rPr lang="de-DE" sz="1800" b="1" dirty="0">
                <a:effectLst/>
              </a:rPr>
              <a:t>erpartizipation</a:t>
            </a:r>
            <a:r>
              <a:rPr lang="de-DE" sz="1800" dirty="0">
                <a:effectLst/>
              </a:rPr>
              <a:t>) </a:t>
            </a:r>
          </a:p>
          <a:p>
            <a:pPr>
              <a:buFont typeface="+mj-lt"/>
              <a:buAutoNum type="arabicPeriod"/>
            </a:pPr>
            <a:endParaRPr lang="de-DE" sz="1600" dirty="0">
              <a:effectLst/>
            </a:endParaRPr>
          </a:p>
          <a:p>
            <a:pPr>
              <a:buFont typeface="+mj-lt"/>
              <a:buAutoNum type="arabicPeriod"/>
            </a:pPr>
            <a:r>
              <a:rPr lang="de-DE" sz="1800" dirty="0">
                <a:effectLst/>
              </a:rPr>
              <a:t>Das Engagement und die Leistungen der </a:t>
            </a:r>
            <a:r>
              <a:rPr lang="de-DE" sz="1800" dirty="0" err="1">
                <a:effectLst/>
              </a:rPr>
              <a:t>Schüler</a:t>
            </a:r>
            <a:r>
              <a:rPr lang="de-DE" sz="1800" dirty="0">
                <a:effectLst/>
              </a:rPr>
              <a:t>*innen werden durch Feedback im Prozess anerkannt und bei einem Abschluss gewürdigt. (</a:t>
            </a:r>
            <a:r>
              <a:rPr lang="de-DE" sz="1800" b="1" dirty="0">
                <a:effectLst/>
              </a:rPr>
              <a:t>Anerkennung</a:t>
            </a:r>
            <a:r>
              <a:rPr lang="de-DE" sz="1800" dirty="0">
                <a:effectLst/>
              </a:rPr>
              <a:t> </a:t>
            </a:r>
            <a:r>
              <a:rPr lang="de-DE" sz="1800" b="1" dirty="0">
                <a:effectLst/>
              </a:rPr>
              <a:t>und</a:t>
            </a:r>
            <a:r>
              <a:rPr lang="de-DE" sz="1800" dirty="0">
                <a:effectLst/>
              </a:rPr>
              <a:t> </a:t>
            </a:r>
            <a:r>
              <a:rPr lang="de-DE" sz="1800" b="1" dirty="0">
                <a:effectLst/>
              </a:rPr>
              <a:t>Abschluss</a:t>
            </a:r>
            <a:r>
              <a:rPr lang="de-DE" sz="1800" dirty="0">
                <a:effectLst/>
              </a:rPr>
              <a:t>) </a:t>
            </a:r>
            <a:endParaRPr lang="de-DE" sz="1600" dirty="0">
              <a:effectLst/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506F493F-EC1F-6748-F00D-3DEA5725FA9C}"/>
              </a:ext>
            </a:extLst>
          </p:cNvPr>
          <p:cNvSpPr txBox="1"/>
          <p:nvPr/>
        </p:nvSpPr>
        <p:spPr>
          <a:xfrm>
            <a:off x="375595" y="6418362"/>
            <a:ext cx="87790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dirty="0">
                <a:solidFill>
                  <a:srgbClr val="66A8BC"/>
                </a:solidFill>
                <a:effectLst/>
                <a:latin typeface="CenturySchoolbook"/>
              </a:rPr>
              <a:t>https://</a:t>
            </a:r>
            <a:r>
              <a:rPr lang="de-DE" sz="1800" dirty="0" err="1">
                <a:solidFill>
                  <a:srgbClr val="66A8BC"/>
                </a:solidFill>
                <a:effectLst/>
                <a:latin typeface="CenturySchoolbook"/>
              </a:rPr>
              <a:t>lde-sh.de</a:t>
            </a:r>
            <a:r>
              <a:rPr lang="de-DE" sz="1800" dirty="0">
                <a:solidFill>
                  <a:srgbClr val="66A8BC"/>
                </a:solidFill>
                <a:effectLst/>
                <a:latin typeface="CenturySchoolbook"/>
              </a:rPr>
              <a:t>/</a:t>
            </a:r>
            <a:r>
              <a:rPr lang="de-DE" sz="1800" dirty="0" err="1">
                <a:solidFill>
                  <a:srgbClr val="66A8BC"/>
                </a:solidFill>
                <a:effectLst/>
                <a:latin typeface="CenturySchoolbook"/>
              </a:rPr>
              <a:t>wp</a:t>
            </a:r>
            <a:r>
              <a:rPr lang="de-DE" sz="1800" dirty="0">
                <a:solidFill>
                  <a:srgbClr val="66A8BC"/>
                </a:solidFill>
                <a:effectLst/>
                <a:latin typeface="CenturySchoolbook"/>
              </a:rPr>
              <a:t>-content/</a:t>
            </a:r>
            <a:r>
              <a:rPr lang="de-DE" sz="1800" dirty="0" err="1">
                <a:solidFill>
                  <a:srgbClr val="66A8BC"/>
                </a:solidFill>
                <a:effectLst/>
                <a:latin typeface="CenturySchoolbook"/>
              </a:rPr>
              <a:t>uploads</a:t>
            </a:r>
            <a:r>
              <a:rPr lang="de-DE" sz="1800" dirty="0">
                <a:solidFill>
                  <a:srgbClr val="66A8BC"/>
                </a:solidFill>
                <a:effectLst/>
                <a:latin typeface="CenturySchoolbook"/>
              </a:rPr>
              <a:t>/2019/01/</a:t>
            </a:r>
            <a:r>
              <a:rPr lang="de-DE" sz="1800" dirty="0" err="1">
                <a:solidFill>
                  <a:srgbClr val="66A8BC"/>
                </a:solidFill>
                <a:effectLst/>
                <a:latin typeface="CenturySchoolbook"/>
              </a:rPr>
              <a:t>Projektbeschreibung_LdE.pdf</a:t>
            </a:r>
            <a:r>
              <a:rPr lang="de-DE" sz="1800" dirty="0">
                <a:effectLst/>
                <a:latin typeface="CenturySchoolbook"/>
              </a:rPr>
              <a:t>, 2023 </a:t>
            </a:r>
            <a:endParaRPr lang="de-DE" dirty="0">
              <a:effectLst/>
            </a:endParaRPr>
          </a:p>
          <a:p>
            <a:endParaRPr lang="de-DE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A9A12D24-AFEE-89AB-9317-71B17F69B301}"/>
              </a:ext>
            </a:extLst>
          </p:cNvPr>
          <p:cNvSpPr txBox="1"/>
          <p:nvPr/>
        </p:nvSpPr>
        <p:spPr>
          <a:xfrm>
            <a:off x="510363" y="382772"/>
            <a:ext cx="47846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dirty="0"/>
              <a:t>Merkmale von </a:t>
            </a:r>
            <a:r>
              <a:rPr lang="de-DE" sz="3600" dirty="0" err="1"/>
              <a:t>LdE</a:t>
            </a:r>
            <a:endParaRPr lang="de-DE" sz="3600" dirty="0"/>
          </a:p>
        </p:txBody>
      </p:sp>
    </p:spTree>
    <p:extLst>
      <p:ext uri="{BB962C8B-B14F-4D97-AF65-F5344CB8AC3E}">
        <p14:creationId xmlns:p14="http://schemas.microsoft.com/office/powerpoint/2010/main" val="3883361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m 6">
            <a:extLst>
              <a:ext uri="{FF2B5EF4-FFF2-40B4-BE49-F238E27FC236}">
                <a16:creationId xmlns:a16="http://schemas.microsoft.com/office/drawing/2014/main" id="{68CC09F0-CCD4-6DD1-1BA9-91BD1EFF62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62801523"/>
              </p:ext>
            </p:extLst>
          </p:nvPr>
        </p:nvGraphicFramePr>
        <p:xfrm>
          <a:off x="388621" y="1527859"/>
          <a:ext cx="8581760" cy="47571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feld 7">
            <a:extLst>
              <a:ext uri="{FF2B5EF4-FFF2-40B4-BE49-F238E27FC236}">
                <a16:creationId xmlns:a16="http://schemas.microsoft.com/office/drawing/2014/main" id="{3C5476E9-0F8F-D29C-5C60-E36AC32FA11E}"/>
              </a:ext>
            </a:extLst>
          </p:cNvPr>
          <p:cNvSpPr txBox="1"/>
          <p:nvPr/>
        </p:nvSpPr>
        <p:spPr>
          <a:xfrm>
            <a:off x="388621" y="300942"/>
            <a:ext cx="547974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Worin besteht der Lernzuwachs?</a:t>
            </a:r>
          </a:p>
          <a:p>
            <a:endParaRPr lang="de-DE" dirty="0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AD0E397F-865D-4481-4E34-7A63D5085C46}"/>
              </a:ext>
            </a:extLst>
          </p:cNvPr>
          <p:cNvSpPr txBox="1"/>
          <p:nvPr/>
        </p:nvSpPr>
        <p:spPr>
          <a:xfrm>
            <a:off x="375595" y="6418362"/>
            <a:ext cx="87790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dirty="0">
                <a:solidFill>
                  <a:srgbClr val="66A8BC"/>
                </a:solidFill>
                <a:effectLst/>
                <a:latin typeface="CenturySchoolbook"/>
              </a:rPr>
              <a:t>https://</a:t>
            </a:r>
            <a:r>
              <a:rPr lang="de-DE" sz="1800" dirty="0" err="1">
                <a:solidFill>
                  <a:srgbClr val="66A8BC"/>
                </a:solidFill>
                <a:effectLst/>
                <a:latin typeface="CenturySchoolbook"/>
              </a:rPr>
              <a:t>lde-sh.de</a:t>
            </a:r>
            <a:r>
              <a:rPr lang="de-DE" sz="1800" dirty="0">
                <a:solidFill>
                  <a:srgbClr val="66A8BC"/>
                </a:solidFill>
                <a:effectLst/>
                <a:latin typeface="CenturySchoolbook"/>
              </a:rPr>
              <a:t>/</a:t>
            </a:r>
            <a:r>
              <a:rPr lang="de-DE" sz="1800" dirty="0" err="1">
                <a:solidFill>
                  <a:srgbClr val="66A8BC"/>
                </a:solidFill>
                <a:effectLst/>
                <a:latin typeface="CenturySchoolbook"/>
              </a:rPr>
              <a:t>wp</a:t>
            </a:r>
            <a:r>
              <a:rPr lang="de-DE" sz="1800" dirty="0">
                <a:solidFill>
                  <a:srgbClr val="66A8BC"/>
                </a:solidFill>
                <a:effectLst/>
                <a:latin typeface="CenturySchoolbook"/>
              </a:rPr>
              <a:t>-content/</a:t>
            </a:r>
            <a:r>
              <a:rPr lang="de-DE" sz="1800" dirty="0" err="1">
                <a:solidFill>
                  <a:srgbClr val="66A8BC"/>
                </a:solidFill>
                <a:effectLst/>
                <a:latin typeface="CenturySchoolbook"/>
              </a:rPr>
              <a:t>uploads</a:t>
            </a:r>
            <a:r>
              <a:rPr lang="de-DE" sz="1800" dirty="0">
                <a:solidFill>
                  <a:srgbClr val="66A8BC"/>
                </a:solidFill>
                <a:effectLst/>
                <a:latin typeface="CenturySchoolbook"/>
              </a:rPr>
              <a:t>/2019/01/</a:t>
            </a:r>
            <a:r>
              <a:rPr lang="de-DE" sz="1800" dirty="0" err="1">
                <a:solidFill>
                  <a:srgbClr val="66A8BC"/>
                </a:solidFill>
                <a:effectLst/>
                <a:latin typeface="CenturySchoolbook"/>
              </a:rPr>
              <a:t>Projektbeschreibung_LdE.pdf</a:t>
            </a:r>
            <a:r>
              <a:rPr lang="de-DE" sz="1800" dirty="0">
                <a:effectLst/>
                <a:latin typeface="CenturySchoolbook"/>
              </a:rPr>
              <a:t>, 2023 </a:t>
            </a:r>
            <a:endParaRPr lang="de-DE" dirty="0">
              <a:effectLst/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1112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E5C5A23A-85D3-F648-8AF1-BEEBC62D911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9877" r="7495"/>
          <a:stretch/>
        </p:blipFill>
        <p:spPr>
          <a:xfrm>
            <a:off x="2034540" y="1497330"/>
            <a:ext cx="7840980" cy="4846320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61EEE9BF-A666-B659-CC33-E8795E2D6B35}"/>
              </a:ext>
            </a:extLst>
          </p:cNvPr>
          <p:cNvSpPr txBox="1"/>
          <p:nvPr/>
        </p:nvSpPr>
        <p:spPr>
          <a:xfrm>
            <a:off x="502920" y="365760"/>
            <a:ext cx="39547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/>
              <a:t>LdE</a:t>
            </a:r>
            <a:r>
              <a:rPr lang="de-DE" sz="2400" dirty="0"/>
              <a:t>- Qualitätsstandards</a:t>
            </a:r>
          </a:p>
        </p:txBody>
      </p:sp>
    </p:spTree>
    <p:extLst>
      <p:ext uri="{BB962C8B-B14F-4D97-AF65-F5344CB8AC3E}">
        <p14:creationId xmlns:p14="http://schemas.microsoft.com/office/powerpoint/2010/main" val="2580529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BF8002-E3C4-FAE4-D9E2-251DF1AD65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8049EB3B-B09B-9C5D-1938-D8922F434DE2}"/>
              </a:ext>
            </a:extLst>
          </p:cNvPr>
          <p:cNvSpPr txBox="1"/>
          <p:nvPr/>
        </p:nvSpPr>
        <p:spPr>
          <a:xfrm>
            <a:off x="680522" y="570226"/>
            <a:ext cx="48965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000" b="1" dirty="0"/>
              <a:t>Ablauf</a:t>
            </a:r>
          </a:p>
        </p:txBody>
      </p:sp>
      <p:pic>
        <p:nvPicPr>
          <p:cNvPr id="7" name="Grafik 6" descr="Prüfliste mit einfarbiger Füllung">
            <a:extLst>
              <a:ext uri="{FF2B5EF4-FFF2-40B4-BE49-F238E27FC236}">
                <a16:creationId xmlns:a16="http://schemas.microsoft.com/office/drawing/2014/main" id="{E9993886-01E7-EC0B-7908-65050AA035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91588" y="3969720"/>
            <a:ext cx="2376412" cy="2376412"/>
          </a:xfrm>
          <a:prstGeom prst="rect">
            <a:avLst/>
          </a:prstGeom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BC90D10B-FA1F-4C1B-DA1B-6DD659A814CE}"/>
              </a:ext>
            </a:extLst>
          </p:cNvPr>
          <p:cNvSpPr txBox="1"/>
          <p:nvPr/>
        </p:nvSpPr>
        <p:spPr>
          <a:xfrm>
            <a:off x="947627" y="1778078"/>
            <a:ext cx="7343961" cy="47174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1700" b="1" dirty="0">
                <a:solidFill>
                  <a:schemeClr val="tx2"/>
                </a:solidFill>
              </a:rPr>
              <a:t>Liegt etwas oben auf?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1700" b="1" dirty="0">
                <a:solidFill>
                  <a:schemeClr val="tx2"/>
                </a:solidFill>
              </a:rPr>
              <a:t>Input: </a:t>
            </a:r>
            <a:r>
              <a:rPr lang="de-DE" sz="1600" b="1" dirty="0">
                <a:solidFill>
                  <a:schemeClr val="tx2"/>
                </a:solidFill>
              </a:rPr>
              <a:t>Methodik &amp; Didaktik</a:t>
            </a:r>
          </a:p>
          <a:p>
            <a:pPr marL="1028700"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1400" b="1" dirty="0">
                <a:solidFill>
                  <a:schemeClr val="tx2"/>
                </a:solidFill>
              </a:rPr>
              <a:t> </a:t>
            </a:r>
            <a:r>
              <a:rPr lang="de-DE" sz="1400" dirty="0">
                <a:solidFill>
                  <a:schemeClr val="tx2"/>
                </a:solidFill>
              </a:rPr>
              <a:t>Didaktik vor Methodik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1600" b="1" dirty="0">
                <a:solidFill>
                  <a:schemeClr val="tx2"/>
                </a:solidFill>
              </a:rPr>
              <a:t>Direkte Instruktion &amp; Kooperatives Lernen: </a:t>
            </a:r>
          </a:p>
          <a:p>
            <a:pPr marL="1028700"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1400" dirty="0">
                <a:solidFill>
                  <a:schemeClr val="tx2"/>
                </a:solidFill>
              </a:rPr>
              <a:t>  Methoden kennenlernen </a:t>
            </a:r>
          </a:p>
          <a:p>
            <a:pPr marL="1028700"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1400" dirty="0">
                <a:solidFill>
                  <a:schemeClr val="tx2"/>
                </a:solidFill>
              </a:rPr>
              <a:t> Gruppenarbeit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1700" b="1" dirty="0">
                <a:solidFill>
                  <a:schemeClr val="tx2"/>
                </a:solidFill>
              </a:rPr>
              <a:t>Makromethoden </a:t>
            </a:r>
            <a:r>
              <a:rPr lang="de-DE" sz="1700" b="1" dirty="0" err="1">
                <a:solidFill>
                  <a:schemeClr val="tx2"/>
                </a:solidFill>
              </a:rPr>
              <a:t>LdE</a:t>
            </a:r>
            <a:r>
              <a:rPr lang="de-DE" sz="1700" dirty="0">
                <a:solidFill>
                  <a:schemeClr val="tx2"/>
                </a:solidFill>
              </a:rPr>
              <a:t> (Lernen durch Engagement)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1700" b="1" dirty="0">
                <a:solidFill>
                  <a:schemeClr val="tx2"/>
                </a:solidFill>
              </a:rPr>
              <a:t>Schulrecht Teil 1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1700" b="1" dirty="0">
                <a:solidFill>
                  <a:schemeClr val="tx2"/>
                </a:solidFill>
              </a:rPr>
              <a:t>Zu bearbeitende Aufgaben: </a:t>
            </a:r>
          </a:p>
          <a:p>
            <a:pPr marL="1200150" lvl="2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1400" dirty="0">
                <a:solidFill>
                  <a:schemeClr val="tx2"/>
                </a:solidFill>
              </a:rPr>
              <a:t>Rückblick auf das Modul </a:t>
            </a:r>
          </a:p>
          <a:p>
            <a:pPr marL="1200150" lvl="2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1400" dirty="0">
                <a:solidFill>
                  <a:schemeClr val="tx2"/>
                </a:solidFill>
              </a:rPr>
              <a:t>Fallbearbeitung Schulrecht</a:t>
            </a:r>
          </a:p>
          <a:p>
            <a:pPr marL="1200150" lvl="2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1400" dirty="0">
                <a:solidFill>
                  <a:schemeClr val="tx2"/>
                </a:solidFill>
              </a:rPr>
              <a:t>Kooperatives Lernen &amp; direkte Instruktion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de-DE" sz="17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89338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113625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266C9D-055B-ECA8-A907-D159756057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3C4953A2-BC03-F853-B22A-261EB782BA85}"/>
              </a:ext>
            </a:extLst>
          </p:cNvPr>
          <p:cNvSpPr txBox="1"/>
          <p:nvPr/>
        </p:nvSpPr>
        <p:spPr>
          <a:xfrm>
            <a:off x="900752" y="477672"/>
            <a:ext cx="79839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/>
              <a:t>Schulrecht Teil I &amp; Reflexionsaufgabe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AD9D7163-EE41-BA06-3CD8-004FBF63795A}"/>
              </a:ext>
            </a:extLst>
          </p:cNvPr>
          <p:cNvSpPr txBox="1"/>
          <p:nvPr/>
        </p:nvSpPr>
        <p:spPr>
          <a:xfrm>
            <a:off x="609600" y="1583140"/>
            <a:ext cx="6241576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u="sng" dirty="0"/>
              <a:t>Vorbereitende Schulrechtaufgabe: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de-DE" sz="2000" b="1" dirty="0" err="1"/>
              <a:t>Lies</a:t>
            </a:r>
            <a:r>
              <a:rPr lang="de-DE" sz="2000" dirty="0"/>
              <a:t> dir die Präsentation „</a:t>
            </a:r>
            <a:r>
              <a:rPr lang="de-DE" sz="2000" i="1" dirty="0"/>
              <a:t>Folien Schulrecht</a:t>
            </a:r>
            <a:r>
              <a:rPr lang="de-DE" sz="2000" dirty="0"/>
              <a:t>“ durch.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de-DE" sz="2000" b="1" dirty="0"/>
              <a:t>Bearbeite</a:t>
            </a:r>
            <a:r>
              <a:rPr lang="de-DE" sz="2000" dirty="0"/>
              <a:t> die dir zugeteilten Aufgaben in dem Dokument „</a:t>
            </a:r>
            <a:r>
              <a:rPr lang="de-DE" sz="2000" i="1" dirty="0"/>
              <a:t>SR-Modul 1</a:t>
            </a:r>
            <a:r>
              <a:rPr lang="de-DE" sz="2000" dirty="0"/>
              <a:t>“.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de-DE" sz="2000" b="1" dirty="0"/>
              <a:t>Bereite </a:t>
            </a:r>
            <a:r>
              <a:rPr lang="de-DE" sz="2000" dirty="0"/>
              <a:t>dich </a:t>
            </a:r>
            <a:r>
              <a:rPr lang="de-DE" sz="2000" b="1" dirty="0"/>
              <a:t>vor, </a:t>
            </a:r>
            <a:r>
              <a:rPr lang="de-DE" sz="2000" dirty="0"/>
              <a:t>die Ergebnisse im nächsten Modul zu präsentieren</a:t>
            </a:r>
            <a:r>
              <a:rPr lang="de-DE" sz="2000" b="1" dirty="0"/>
              <a:t>.</a:t>
            </a:r>
            <a:endParaRPr lang="de-DE" sz="2000" dirty="0"/>
          </a:p>
          <a:p>
            <a:pPr marL="285750" indent="-285750">
              <a:buFontTx/>
              <a:buChar char="-"/>
            </a:pPr>
            <a:endParaRPr lang="de-DE" sz="2000" dirty="0"/>
          </a:p>
          <a:p>
            <a:r>
              <a:rPr lang="de-DE" sz="2000" i="1" dirty="0"/>
              <a:t>Aufsichtspflicht </a:t>
            </a:r>
            <a:r>
              <a:rPr lang="de-DE" sz="2000" dirty="0"/>
              <a:t>(Marcela &amp; </a:t>
            </a:r>
            <a:r>
              <a:rPr lang="de-DE" sz="2000" dirty="0" err="1"/>
              <a:t>Yulia</a:t>
            </a:r>
            <a:r>
              <a:rPr lang="de-DE" sz="2000" dirty="0"/>
              <a:t>)</a:t>
            </a:r>
          </a:p>
          <a:p>
            <a:r>
              <a:rPr lang="de-DE" sz="2000" i="1" dirty="0"/>
              <a:t>Rechte &amp; Pflichten von Lehrkräften </a:t>
            </a:r>
            <a:r>
              <a:rPr lang="de-DE" sz="2000" dirty="0"/>
              <a:t>(Chiara)</a:t>
            </a:r>
          </a:p>
          <a:p>
            <a:r>
              <a:rPr lang="de-DE" sz="2000" i="1" dirty="0"/>
              <a:t>Erziehungskonflikte</a:t>
            </a:r>
            <a:r>
              <a:rPr lang="de-DE" sz="2000" dirty="0"/>
              <a:t> (</a:t>
            </a:r>
            <a:r>
              <a:rPr lang="de-DE" sz="2000" dirty="0" err="1"/>
              <a:t>Felina</a:t>
            </a:r>
            <a:r>
              <a:rPr lang="de-DE" sz="2000" dirty="0"/>
              <a:t>)</a:t>
            </a:r>
          </a:p>
          <a:p>
            <a:r>
              <a:rPr lang="de-DE" sz="2000" i="1" dirty="0"/>
              <a:t>Konferenzen</a:t>
            </a:r>
            <a:r>
              <a:rPr lang="de-DE" sz="2000" dirty="0"/>
              <a:t> ( Ebrahim &amp; Hannah)</a:t>
            </a:r>
          </a:p>
          <a:p>
            <a:r>
              <a:rPr lang="de-DE" sz="2000" i="1" dirty="0"/>
              <a:t>Leistungsbewertung</a:t>
            </a:r>
            <a:r>
              <a:rPr lang="de-DE" sz="2000" dirty="0"/>
              <a:t> (Denise &amp; Jasper)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AF34C5AC-B794-CDEE-D9A2-8662F29834EA}"/>
              </a:ext>
            </a:extLst>
          </p:cNvPr>
          <p:cNvSpPr txBox="1"/>
          <p:nvPr/>
        </p:nvSpPr>
        <p:spPr>
          <a:xfrm>
            <a:off x="7219665" y="1583140"/>
            <a:ext cx="4735774" cy="31872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u="sng" dirty="0"/>
              <a:t>Reflexionsaufgabe:</a:t>
            </a:r>
          </a:p>
          <a:p>
            <a:pPr>
              <a:lnSpc>
                <a:spcPct val="150000"/>
              </a:lnSpc>
            </a:pPr>
            <a:r>
              <a:rPr lang="de-DE" sz="2000" b="1" dirty="0"/>
              <a:t>Reflektiere</a:t>
            </a:r>
            <a:r>
              <a:rPr lang="de-DE" sz="2000" dirty="0"/>
              <a:t> deinen bisherigen Vorbereitungsdienst, indem du auf dem Reflexionsplakat (</a:t>
            </a:r>
            <a:r>
              <a:rPr lang="de-DE" sz="2000" dirty="0" err="1"/>
              <a:t>moodle</a:t>
            </a:r>
            <a:r>
              <a:rPr lang="de-DE" sz="2000" dirty="0"/>
              <a:t>) mehrere Punkte </a:t>
            </a:r>
            <a:r>
              <a:rPr lang="de-DE" sz="2000" b="1" dirty="0"/>
              <a:t>markierst</a:t>
            </a:r>
            <a:r>
              <a:rPr lang="de-DE" sz="2000" dirty="0"/>
              <a:t>, die deinen bisherigen Verlauf widerspiegeln.</a:t>
            </a:r>
          </a:p>
          <a:p>
            <a:pPr>
              <a:lnSpc>
                <a:spcPct val="150000"/>
              </a:lnSpc>
            </a:pPr>
            <a:r>
              <a:rPr lang="de-DE" sz="2000" b="1" dirty="0"/>
              <a:t>Begründe</a:t>
            </a:r>
            <a:r>
              <a:rPr lang="de-DE" sz="2000" dirty="0"/>
              <a:t> deine Entscheidung.</a:t>
            </a:r>
          </a:p>
        </p:txBody>
      </p:sp>
    </p:spTree>
    <p:extLst>
      <p:ext uri="{BB962C8B-B14F-4D97-AF65-F5344CB8AC3E}">
        <p14:creationId xmlns:p14="http://schemas.microsoft.com/office/powerpoint/2010/main" val="37029670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D5BED14A-57F5-46DF-B7C7-63E08D5B3728}"/>
              </a:ext>
            </a:extLst>
          </p:cNvPr>
          <p:cNvSpPr txBox="1"/>
          <p:nvPr/>
        </p:nvSpPr>
        <p:spPr>
          <a:xfrm>
            <a:off x="1815880" y="548680"/>
            <a:ext cx="583264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/>
              <a:t>Input– </a:t>
            </a:r>
            <a:r>
              <a:rPr lang="de-DE" sz="2000" dirty="0"/>
              <a:t>Methodik &amp; Didaktik</a:t>
            </a:r>
          </a:p>
          <a:p>
            <a:r>
              <a:rPr lang="de-DE" i="1" dirty="0"/>
              <a:t>Was kommt zuerst?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0D78048A-4B86-4840-AA55-7478A5CD8BF1}"/>
              </a:ext>
            </a:extLst>
          </p:cNvPr>
          <p:cNvSpPr txBox="1"/>
          <p:nvPr/>
        </p:nvSpPr>
        <p:spPr>
          <a:xfrm>
            <a:off x="737706" y="1792573"/>
            <a:ext cx="6045229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/>
              <a:t>Didaktik</a:t>
            </a:r>
            <a:endParaRPr lang="de-DE" sz="20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Was unterrichten wir?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Warum ist der Lerngegenstand relevant für SuS?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Welche Kompetenzen sollen gefördert werden?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Beschäftigt sich mit den Inhalten und Zielen deines Unterrichts.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83AC5904-76C2-37E7-DA06-E82788BBCCA5}"/>
              </a:ext>
            </a:extLst>
          </p:cNvPr>
          <p:cNvSpPr txBox="1"/>
          <p:nvPr/>
        </p:nvSpPr>
        <p:spPr>
          <a:xfrm>
            <a:off x="1269970" y="3983756"/>
            <a:ext cx="451668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Didaktik = Theorie des Lehrens &amp; Lernens</a:t>
            </a:r>
          </a:p>
          <a:p>
            <a:r>
              <a:rPr lang="de-DE" i="1" dirty="0"/>
              <a:t>Sie bestimmt die Lernziele, </a:t>
            </a:r>
            <a:r>
              <a:rPr lang="de-DE" i="1" u="sng" dirty="0"/>
              <a:t>begründet</a:t>
            </a:r>
            <a:r>
              <a:rPr lang="de-DE" i="1" dirty="0"/>
              <a:t> die Themenauswahl und Inhalte deines Unterrichts.</a:t>
            </a:r>
          </a:p>
        </p:txBody>
      </p:sp>
      <p:pic>
        <p:nvPicPr>
          <p:cNvPr id="7" name="Grafik 6" descr="Glühbirne und Zahnrad Silhouette">
            <a:extLst>
              <a:ext uri="{FF2B5EF4-FFF2-40B4-BE49-F238E27FC236}">
                <a16:creationId xmlns:a16="http://schemas.microsoft.com/office/drawing/2014/main" id="{D66396DD-A3F7-DFEA-030A-81EE333540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57823" y="3998099"/>
            <a:ext cx="759765" cy="759765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62EEA43C-C0FA-D306-A045-A4F118C0ACED}"/>
              </a:ext>
            </a:extLst>
          </p:cNvPr>
          <p:cNvSpPr txBox="1"/>
          <p:nvPr/>
        </p:nvSpPr>
        <p:spPr>
          <a:xfrm>
            <a:off x="7162818" y="1792573"/>
            <a:ext cx="467135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/>
              <a:t>Methodik</a:t>
            </a:r>
            <a:endParaRPr lang="de-DE" sz="20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Wie unterrichten wir?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Wie vermittle ich meinen Lerninhalt?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Welche Unterrichtsformen &amp; Sozialformen wähle ich?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Welche Methoden setze ich ein &amp; warum setze ich diese ein?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B00AFAB6-3A15-51FD-774A-ADB27112D96B}"/>
              </a:ext>
            </a:extLst>
          </p:cNvPr>
          <p:cNvSpPr txBox="1"/>
          <p:nvPr/>
        </p:nvSpPr>
        <p:spPr>
          <a:xfrm>
            <a:off x="7804264" y="4377981"/>
            <a:ext cx="38918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Methodik = praktische Umsetzung der Didaktik</a:t>
            </a:r>
          </a:p>
          <a:p>
            <a:r>
              <a:rPr lang="de-DE" i="1" dirty="0"/>
              <a:t>Sie betrifft die konkrete Unterrichts-planung und die Auswahl der Mittel.</a:t>
            </a:r>
          </a:p>
        </p:txBody>
      </p:sp>
      <p:pic>
        <p:nvPicPr>
          <p:cNvPr id="10" name="Grafik 9" descr="Glühbirne und Zahnrad Silhouette">
            <a:extLst>
              <a:ext uri="{FF2B5EF4-FFF2-40B4-BE49-F238E27FC236}">
                <a16:creationId xmlns:a16="http://schemas.microsoft.com/office/drawing/2014/main" id="{23675C62-DC78-DE5D-92A6-ED2FE9C1A4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88763" y="4424320"/>
            <a:ext cx="759765" cy="759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8177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5E88C6-0051-8BE6-E173-90662D7F56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80AEEA71-D804-0C40-1B05-EEDE0E19427A}"/>
              </a:ext>
            </a:extLst>
          </p:cNvPr>
          <p:cNvSpPr txBox="1"/>
          <p:nvPr/>
        </p:nvSpPr>
        <p:spPr>
          <a:xfrm>
            <a:off x="1815880" y="548680"/>
            <a:ext cx="583264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/>
              <a:t>Input– </a:t>
            </a:r>
            <a:r>
              <a:rPr lang="de-DE" sz="2000" dirty="0"/>
              <a:t>Methodik &amp; Didaktik</a:t>
            </a:r>
          </a:p>
          <a:p>
            <a:r>
              <a:rPr lang="de-DE" i="1" dirty="0"/>
              <a:t>Was kommt zuerst?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02C096D5-F83B-049D-A4EC-1099A714BF60}"/>
              </a:ext>
            </a:extLst>
          </p:cNvPr>
          <p:cNvSpPr txBox="1"/>
          <p:nvPr/>
        </p:nvSpPr>
        <p:spPr>
          <a:xfrm>
            <a:off x="1815881" y="1628800"/>
            <a:ext cx="62963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/>
              <a:t>Methoden sind Wege zum Ziel: </a:t>
            </a:r>
            <a:r>
              <a:rPr lang="de-DE" sz="2000" i="1" dirty="0"/>
              <a:t>Welche Methode passt zu meinem Unterricht?</a:t>
            </a:r>
          </a:p>
        </p:txBody>
      </p:sp>
      <p:graphicFrame>
        <p:nvGraphicFramePr>
          <p:cNvPr id="4" name="Diagramm 3">
            <a:extLst>
              <a:ext uri="{FF2B5EF4-FFF2-40B4-BE49-F238E27FC236}">
                <a16:creationId xmlns:a16="http://schemas.microsoft.com/office/drawing/2014/main" id="{05DC4B70-7602-EE84-3A8A-B12F714CC16F}"/>
              </a:ext>
            </a:extLst>
          </p:cNvPr>
          <p:cNvGraphicFramePr/>
          <p:nvPr/>
        </p:nvGraphicFramePr>
        <p:xfrm>
          <a:off x="2855640" y="2337496"/>
          <a:ext cx="6748572" cy="38479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93242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D5BED14A-57F5-46DF-B7C7-63E08D5B3728}"/>
              </a:ext>
            </a:extLst>
          </p:cNvPr>
          <p:cNvSpPr txBox="1"/>
          <p:nvPr/>
        </p:nvSpPr>
        <p:spPr>
          <a:xfrm>
            <a:off x="1815880" y="548680"/>
            <a:ext cx="583264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/>
              <a:t>Input– </a:t>
            </a:r>
            <a:r>
              <a:rPr lang="de-DE" sz="2000" dirty="0"/>
              <a:t>Methodik &amp; Didaktik</a:t>
            </a:r>
          </a:p>
          <a:p>
            <a:r>
              <a:rPr lang="de-DE" i="1" dirty="0"/>
              <a:t>Was kommt zuerst?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0D78048A-4B86-4840-AA55-7478A5CD8BF1}"/>
              </a:ext>
            </a:extLst>
          </p:cNvPr>
          <p:cNvSpPr txBox="1"/>
          <p:nvPr/>
        </p:nvSpPr>
        <p:spPr>
          <a:xfrm>
            <a:off x="1815881" y="1628800"/>
            <a:ext cx="62963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/>
              <a:t>Methoden sind Wege zum Ziel: </a:t>
            </a:r>
            <a:r>
              <a:rPr lang="de-DE" sz="2000" i="1" dirty="0"/>
              <a:t>Welche Methode passt zu meinem Unterricht?</a:t>
            </a:r>
          </a:p>
        </p:txBody>
      </p:sp>
      <p:graphicFrame>
        <p:nvGraphicFramePr>
          <p:cNvPr id="4" name="Diagramm 3">
            <a:extLst>
              <a:ext uri="{FF2B5EF4-FFF2-40B4-BE49-F238E27FC236}">
                <a16:creationId xmlns:a16="http://schemas.microsoft.com/office/drawing/2014/main" id="{737F12A2-9B17-4DB8-9310-22EA4CDB527C}"/>
              </a:ext>
            </a:extLst>
          </p:cNvPr>
          <p:cNvGraphicFramePr/>
          <p:nvPr/>
        </p:nvGraphicFramePr>
        <p:xfrm>
          <a:off x="2947829" y="2353378"/>
          <a:ext cx="6296343" cy="38479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" name="Grafik 1">
            <a:extLst>
              <a:ext uri="{FF2B5EF4-FFF2-40B4-BE49-F238E27FC236}">
                <a16:creationId xmlns:a16="http://schemas.microsoft.com/office/drawing/2014/main" id="{15742894-C337-4532-9859-7261050C27C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20601358">
            <a:off x="1579290" y="3188913"/>
            <a:ext cx="9033421" cy="103189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6297128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D5BED14A-57F5-46DF-B7C7-63E08D5B3728}"/>
              </a:ext>
            </a:extLst>
          </p:cNvPr>
          <p:cNvSpPr txBox="1"/>
          <p:nvPr/>
        </p:nvSpPr>
        <p:spPr>
          <a:xfrm>
            <a:off x="1815880" y="548680"/>
            <a:ext cx="583264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/>
              <a:t>Input– </a:t>
            </a:r>
            <a:r>
              <a:rPr lang="de-DE" sz="2000" dirty="0"/>
              <a:t>Methodik &amp; Didaktik</a:t>
            </a:r>
          </a:p>
          <a:p>
            <a:r>
              <a:rPr lang="de-DE" i="1" dirty="0"/>
              <a:t>Checkliste zur Methodenplanung</a:t>
            </a:r>
          </a:p>
        </p:txBody>
      </p:sp>
      <p:pic>
        <p:nvPicPr>
          <p:cNvPr id="1028" name="Picture 4" descr="Methoden.jpg">
            <a:extLst>
              <a:ext uri="{FF2B5EF4-FFF2-40B4-BE49-F238E27FC236}">
                <a16:creationId xmlns:a16="http://schemas.microsoft.com/office/drawing/2014/main" id="{4FD48C66-C203-41A2-92FF-6CF77DEC2F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9861" y="1740749"/>
            <a:ext cx="1967022" cy="165618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hteck 6">
            <a:extLst>
              <a:ext uri="{FF2B5EF4-FFF2-40B4-BE49-F238E27FC236}">
                <a16:creationId xmlns:a16="http://schemas.microsoft.com/office/drawing/2014/main" id="{B1D62C9D-F2F9-43AD-947A-977C4FBD83AF}"/>
              </a:ext>
            </a:extLst>
          </p:cNvPr>
          <p:cNvSpPr/>
          <p:nvPr/>
        </p:nvSpPr>
        <p:spPr>
          <a:xfrm>
            <a:off x="1415480" y="6525345"/>
            <a:ext cx="7920880" cy="2513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</a:pPr>
            <a:r>
              <a:rPr lang="de-DE" sz="1000" dirty="0">
                <a:ea typeface="Times New Roman" panose="02020603050405020304" pitchFamily="18" charset="0"/>
                <a:cs typeface="Times New Roman" panose="02020603050405020304" pitchFamily="18" charset="0"/>
              </a:rPr>
              <a:t>Mattes, W. (2011). Methoden für den Unterricht. Kompakte Übersichten für Lehrende und Lernende (S.31). Schöningh: Paderborn.</a:t>
            </a:r>
            <a:endParaRPr lang="de-DE" sz="10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1AE5C520-BE86-4C0F-B675-30C0667722D8}"/>
              </a:ext>
            </a:extLst>
          </p:cNvPr>
          <p:cNvSpPr/>
          <p:nvPr/>
        </p:nvSpPr>
        <p:spPr>
          <a:xfrm>
            <a:off x="1806057" y="1901486"/>
            <a:ext cx="7139725" cy="30108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de-DE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Welche </a:t>
            </a:r>
            <a:r>
              <a:rPr lang="de-DE" sz="16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Teilkompetenzen</a:t>
            </a:r>
            <a:r>
              <a:rPr lang="de-DE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 sind in der Methode enthalten?</a:t>
            </a:r>
            <a:endParaRPr lang="de-DE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de-DE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Welche </a:t>
            </a:r>
            <a:r>
              <a:rPr lang="de-DE" sz="16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Methode</a:t>
            </a:r>
            <a:r>
              <a:rPr lang="de-DE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 passt zu den jeweiligen </a:t>
            </a:r>
            <a:r>
              <a:rPr lang="de-DE" sz="16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Zielen </a:t>
            </a:r>
            <a:r>
              <a:rPr lang="de-DE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in den verschiedenen </a:t>
            </a:r>
            <a:r>
              <a:rPr lang="de-DE" sz="16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Phasen</a:t>
            </a:r>
            <a:r>
              <a:rPr lang="de-DE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de-DE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de-DE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Welche </a:t>
            </a:r>
            <a:r>
              <a:rPr lang="de-DE" sz="16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Vorgaben</a:t>
            </a:r>
            <a:r>
              <a:rPr lang="de-DE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 und </a:t>
            </a:r>
            <a:r>
              <a:rPr lang="de-DE" sz="16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Arbeitsaufträge</a:t>
            </a:r>
            <a:r>
              <a:rPr lang="de-DE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 sind </a:t>
            </a:r>
            <a:r>
              <a:rPr lang="de-DE" sz="16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sinnvoll</a:t>
            </a:r>
            <a:r>
              <a:rPr lang="de-DE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de-DE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de-DE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Wie arrangiere ich die </a:t>
            </a:r>
            <a:r>
              <a:rPr lang="de-DE" sz="16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Einzelmethoden</a:t>
            </a:r>
            <a:r>
              <a:rPr lang="de-DE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 zu einem </a:t>
            </a:r>
            <a:r>
              <a:rPr lang="de-DE" sz="16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Gesamtkonstrukt</a:t>
            </a:r>
            <a:r>
              <a:rPr lang="de-DE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de-DE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de-DE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Wie gestalte ich die </a:t>
            </a:r>
            <a:r>
              <a:rPr lang="de-DE" sz="16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Übergänge</a:t>
            </a:r>
            <a:r>
              <a:rPr lang="de-DE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de-DE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de-DE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Wie erreiche ich es mit meiner </a:t>
            </a:r>
            <a:r>
              <a:rPr lang="de-DE" sz="16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Methodenwahl</a:t>
            </a:r>
            <a:r>
              <a:rPr lang="de-DE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, dass möglichst </a:t>
            </a:r>
            <a:r>
              <a:rPr lang="de-DE" sz="16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alle Schülerinnen und Schüler in den Unterricht integriert</a:t>
            </a:r>
            <a:r>
              <a:rPr lang="de-DE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 werden?</a:t>
            </a:r>
            <a:endParaRPr lang="de-DE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7828ED38-AB61-99C3-F147-2711E6F245E8}"/>
              </a:ext>
            </a:extLst>
          </p:cNvPr>
          <p:cNvSpPr txBox="1"/>
          <p:nvPr/>
        </p:nvSpPr>
        <p:spPr>
          <a:xfrm>
            <a:off x="8535632" y="5325199"/>
            <a:ext cx="38974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/>
              <a:t>Modul</a:t>
            </a:r>
            <a:r>
              <a:rPr lang="de-DE" sz="2400" dirty="0"/>
              <a:t>: Broschüre -</a:t>
            </a:r>
            <a:r>
              <a:rPr lang="de-DE" sz="2400" dirty="0">
                <a:sym typeface="Wingdings" panose="05000000000000000000" pitchFamily="2" charset="2"/>
              </a:rPr>
              <a:t> Methoden im Unterricht</a:t>
            </a:r>
            <a:endParaRPr lang="de-DE" sz="2400" dirty="0"/>
          </a:p>
        </p:txBody>
      </p:sp>
      <p:pic>
        <p:nvPicPr>
          <p:cNvPr id="5" name="Grafik 4" descr="Glühlampe mit einfarbiger Füllung">
            <a:extLst>
              <a:ext uri="{FF2B5EF4-FFF2-40B4-BE49-F238E27FC236}">
                <a16:creationId xmlns:a16="http://schemas.microsoft.com/office/drawing/2014/main" id="{953A9541-C3AC-0AFA-DE81-E86E0FCB19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970293" y="5486400"/>
            <a:ext cx="565339" cy="565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35769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D5BED14A-57F5-46DF-B7C7-63E08D5B3728}"/>
              </a:ext>
            </a:extLst>
          </p:cNvPr>
          <p:cNvSpPr txBox="1"/>
          <p:nvPr/>
        </p:nvSpPr>
        <p:spPr>
          <a:xfrm>
            <a:off x="1815880" y="548680"/>
            <a:ext cx="622433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/>
              <a:t>Input– </a:t>
            </a:r>
            <a:r>
              <a:rPr lang="de-DE" sz="2000" dirty="0"/>
              <a:t>Methodik &amp; Didaktik</a:t>
            </a:r>
          </a:p>
          <a:p>
            <a:r>
              <a:rPr lang="de-DE" i="1" dirty="0"/>
              <a:t>Direkte Instruktion &amp; Kooperatives Lernen</a:t>
            </a:r>
          </a:p>
        </p:txBody>
      </p:sp>
      <p:graphicFrame>
        <p:nvGraphicFramePr>
          <p:cNvPr id="2" name="Diagramm 1">
            <a:extLst>
              <a:ext uri="{FF2B5EF4-FFF2-40B4-BE49-F238E27FC236}">
                <a16:creationId xmlns:a16="http://schemas.microsoft.com/office/drawing/2014/main" id="{87C90610-135B-401C-B632-CBC2C2E9B8B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38646126"/>
              </p:ext>
            </p:extLst>
          </p:nvPr>
        </p:nvGraphicFramePr>
        <p:xfrm>
          <a:off x="7845599" y="2652491"/>
          <a:ext cx="3316253" cy="28802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6046423D-8E28-48FA-81D1-A8983E34A0F8}"/>
              </a:ext>
            </a:extLst>
          </p:cNvPr>
          <p:cNvSpPr/>
          <p:nvPr/>
        </p:nvSpPr>
        <p:spPr>
          <a:xfrm>
            <a:off x="466825" y="1815322"/>
            <a:ext cx="7181455" cy="4554544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/>
              <a:t>Aufgabe: </a:t>
            </a:r>
            <a:endParaRPr lang="de-DE" sz="2400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i="1" dirty="0"/>
              <a:t>Lest die folgenden Texte</a:t>
            </a:r>
          </a:p>
          <a:p>
            <a:pPr marL="1714500" lvl="3" indent="-342900">
              <a:lnSpc>
                <a:spcPct val="150000"/>
              </a:lnSpc>
              <a:buFont typeface="+mj-lt"/>
              <a:buAutoNum type="arabicPeriod"/>
            </a:pPr>
            <a:r>
              <a:rPr lang="de-DE" i="1" dirty="0"/>
              <a:t>Kooperatives Lernen (Zusammenfassung EA, KL, GA &amp; kooperatives Lernen PP)</a:t>
            </a:r>
          </a:p>
          <a:p>
            <a:pPr marL="1714500" lvl="3" indent="-342900">
              <a:lnSpc>
                <a:spcPct val="150000"/>
              </a:lnSpc>
              <a:buFont typeface="+mj-lt"/>
              <a:buAutoNum type="arabicPeriod"/>
            </a:pPr>
            <a:r>
              <a:rPr lang="de-DE" i="1" dirty="0"/>
              <a:t>Direkte Instruktion (Was ist das und wie geht das?)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i="1" dirty="0"/>
              <a:t>Benennt die </a:t>
            </a:r>
            <a:r>
              <a:rPr lang="de-DE" b="1" i="1" dirty="0"/>
              <a:t>zentralen Aspekte </a:t>
            </a:r>
            <a:r>
              <a:rPr lang="de-DE" i="1" dirty="0"/>
              <a:t>der jeweiligen Methode.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i="1" dirty="0"/>
              <a:t>Findet </a:t>
            </a:r>
            <a:r>
              <a:rPr lang="de-DE" b="1" i="1" dirty="0"/>
              <a:t>Beispiele</a:t>
            </a:r>
            <a:r>
              <a:rPr lang="de-DE" i="1" dirty="0"/>
              <a:t> aus euren Fächern zu den jeweiligen Methoden.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i="1" dirty="0"/>
              <a:t>Diskutiert die </a:t>
            </a:r>
            <a:r>
              <a:rPr lang="de-DE" b="1" i="1" dirty="0"/>
              <a:t>Vor- und Nachteile </a:t>
            </a:r>
            <a:r>
              <a:rPr lang="de-DE" i="1" dirty="0"/>
              <a:t>der Methoden</a:t>
            </a:r>
          </a:p>
          <a:p>
            <a:pPr>
              <a:lnSpc>
                <a:spcPct val="150000"/>
              </a:lnSpc>
            </a:pPr>
            <a:endParaRPr lang="de-DE" sz="1400" i="1" dirty="0"/>
          </a:p>
        </p:txBody>
      </p:sp>
    </p:spTree>
    <p:extLst>
      <p:ext uri="{BB962C8B-B14F-4D97-AF65-F5344CB8AC3E}">
        <p14:creationId xmlns:p14="http://schemas.microsoft.com/office/powerpoint/2010/main" val="34738738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D5BED14A-57F5-46DF-B7C7-63E08D5B3728}"/>
              </a:ext>
            </a:extLst>
          </p:cNvPr>
          <p:cNvSpPr txBox="1"/>
          <p:nvPr/>
        </p:nvSpPr>
        <p:spPr>
          <a:xfrm>
            <a:off x="1631504" y="476672"/>
            <a:ext cx="583264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/>
              <a:t>Input – </a:t>
            </a:r>
            <a:r>
              <a:rPr lang="de-DE" sz="2000" dirty="0"/>
              <a:t>Methoden im Unterricht</a:t>
            </a:r>
          </a:p>
          <a:p>
            <a:r>
              <a:rPr lang="de-DE" i="1" dirty="0"/>
              <a:t>Makro- und Mikromethoden</a:t>
            </a:r>
          </a:p>
        </p:txBody>
      </p:sp>
      <p:graphicFrame>
        <p:nvGraphicFramePr>
          <p:cNvPr id="8" name="Diagramm 7">
            <a:extLst>
              <a:ext uri="{FF2B5EF4-FFF2-40B4-BE49-F238E27FC236}">
                <a16:creationId xmlns:a16="http://schemas.microsoft.com/office/drawing/2014/main" id="{7656F399-BEF0-4152-8C6E-1D6EF763149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33084213"/>
              </p:ext>
            </p:extLst>
          </p:nvPr>
        </p:nvGraphicFramePr>
        <p:xfrm>
          <a:off x="2027548" y="1628800"/>
          <a:ext cx="8136904" cy="4624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697438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52C1D1-7607-A985-B1B2-FFC5CEF473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09FC7F9E-D6B9-4983-7C13-8EC6A05692DB}"/>
              </a:ext>
            </a:extLst>
          </p:cNvPr>
          <p:cNvSpPr txBox="1"/>
          <p:nvPr/>
        </p:nvSpPr>
        <p:spPr>
          <a:xfrm>
            <a:off x="1631504" y="219101"/>
            <a:ext cx="58326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/>
              <a:t>Input – </a:t>
            </a:r>
            <a:r>
              <a:rPr lang="de-DE" sz="2000" dirty="0"/>
              <a:t>Methoden im Unterricht</a:t>
            </a:r>
          </a:p>
          <a:p>
            <a:r>
              <a:rPr lang="de-DE" i="1" dirty="0"/>
              <a:t>Makro- und Mikromethoden </a:t>
            </a:r>
          </a:p>
          <a:p>
            <a:r>
              <a:rPr lang="de-DE" dirty="0"/>
              <a:t>Thema: Mülltrennung Sachunterricht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7CA51341-8056-13FC-93C1-E348956E1021}"/>
              </a:ext>
            </a:extLst>
          </p:cNvPr>
          <p:cNvSpPr txBox="1"/>
          <p:nvPr/>
        </p:nvSpPr>
        <p:spPr>
          <a:xfrm>
            <a:off x="684661" y="1616084"/>
            <a:ext cx="1082267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/>
              <a:t>Makromethode</a:t>
            </a:r>
            <a:r>
              <a:rPr lang="de-DE" sz="2400" dirty="0"/>
              <a:t> – </a:t>
            </a:r>
            <a:r>
              <a:rPr lang="de-DE" sz="2400" i="1" dirty="0"/>
              <a:t>Zukunftswerkstatt/Stationslernen</a:t>
            </a:r>
          </a:p>
          <a:p>
            <a:endParaRPr lang="de-DE" sz="2400" dirty="0"/>
          </a:p>
          <a:p>
            <a:r>
              <a:rPr lang="de-DE" sz="2000" dirty="0"/>
              <a:t>	Sie bestimmt die Gesamtstruktur des Unterrichts: - </a:t>
            </a:r>
            <a:r>
              <a:rPr lang="de-DE" sz="2000" b="1" dirty="0"/>
              <a:t>offen</a:t>
            </a:r>
          </a:p>
          <a:p>
            <a:r>
              <a:rPr lang="de-DE" sz="2000" b="1" dirty="0"/>
              <a:t>							- schülerzentriert</a:t>
            </a:r>
          </a:p>
          <a:p>
            <a:r>
              <a:rPr lang="de-DE" sz="2000" b="1" dirty="0"/>
              <a:t>							- handlungsorientiert</a:t>
            </a:r>
          </a:p>
        </p:txBody>
      </p:sp>
      <p:pic>
        <p:nvPicPr>
          <p:cNvPr id="6" name="Grafik 5" descr="Glühbirne und Zahnrad Silhouette">
            <a:extLst>
              <a:ext uri="{FF2B5EF4-FFF2-40B4-BE49-F238E27FC236}">
                <a16:creationId xmlns:a16="http://schemas.microsoft.com/office/drawing/2014/main" id="{C0B907C3-E27F-0A4C-D160-3CCC890A89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1391" y="2153190"/>
            <a:ext cx="680113" cy="680113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26999F1B-E386-B958-33ED-4A122D792566}"/>
              </a:ext>
            </a:extLst>
          </p:cNvPr>
          <p:cNvSpPr txBox="1"/>
          <p:nvPr/>
        </p:nvSpPr>
        <p:spPr>
          <a:xfrm>
            <a:off x="684661" y="3487590"/>
            <a:ext cx="10822675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/>
              <a:t>Mikromethode</a:t>
            </a:r>
            <a:r>
              <a:rPr lang="de-DE" sz="2400" dirty="0"/>
              <a:t> innerhalb der Stationen</a:t>
            </a:r>
          </a:p>
          <a:p>
            <a:r>
              <a:rPr lang="de-DE" sz="2000" b="1" dirty="0"/>
              <a:t>	</a:t>
            </a:r>
          </a:p>
          <a:p>
            <a:pPr marL="1371600" lvl="2" indent="-457200">
              <a:buFont typeface="+mj-lt"/>
              <a:buAutoNum type="arabicPeriod"/>
            </a:pPr>
            <a:r>
              <a:rPr lang="de-DE" sz="2000" dirty="0"/>
              <a:t>Bildkarten zuordnen (Methode: </a:t>
            </a:r>
            <a:r>
              <a:rPr lang="de-DE" sz="2000" i="1" dirty="0"/>
              <a:t>Zuordnungsspiel/visuelles Lernen)</a:t>
            </a:r>
          </a:p>
          <a:p>
            <a:pPr marL="1371600" lvl="2" indent="-457200">
              <a:buFont typeface="+mj-lt"/>
              <a:buAutoNum type="arabicPeriod"/>
            </a:pPr>
            <a:r>
              <a:rPr lang="de-DE" sz="2000" dirty="0"/>
              <a:t>Video schauen &amp; Notizen machen (Methode: </a:t>
            </a:r>
            <a:r>
              <a:rPr lang="de-DE" sz="2000" i="1" dirty="0"/>
              <a:t>strukturierte</a:t>
            </a:r>
            <a:r>
              <a:rPr lang="de-DE" sz="2000" dirty="0"/>
              <a:t> </a:t>
            </a:r>
            <a:r>
              <a:rPr lang="de-DE" sz="2000" i="1" dirty="0"/>
              <a:t>Beobachtung</a:t>
            </a:r>
            <a:r>
              <a:rPr lang="de-DE" sz="2000" dirty="0"/>
              <a:t>)</a:t>
            </a:r>
          </a:p>
          <a:p>
            <a:pPr marL="1371600" lvl="2" indent="-457200">
              <a:buFont typeface="+mj-lt"/>
              <a:buAutoNum type="arabicPeriod"/>
            </a:pPr>
            <a:r>
              <a:rPr lang="de-DE" sz="2000" dirty="0"/>
              <a:t>Plakat gestalten (Methode: </a:t>
            </a:r>
            <a:r>
              <a:rPr lang="de-DE" sz="2000" i="1" dirty="0"/>
              <a:t>kooperatives</a:t>
            </a:r>
            <a:r>
              <a:rPr lang="de-DE" sz="2000" dirty="0"/>
              <a:t> </a:t>
            </a:r>
            <a:r>
              <a:rPr lang="de-DE" sz="2000" i="1" dirty="0"/>
              <a:t>Arbeiten</a:t>
            </a:r>
            <a:r>
              <a:rPr lang="de-DE" sz="2000" dirty="0"/>
              <a:t>)</a:t>
            </a:r>
          </a:p>
          <a:p>
            <a:pPr marL="1371600" lvl="2" indent="-457200">
              <a:buFont typeface="+mj-lt"/>
              <a:buAutoNum type="arabicPeriod"/>
            </a:pPr>
            <a:endParaRPr lang="de-DE" sz="2000" dirty="0"/>
          </a:p>
          <a:p>
            <a:pPr lvl="2"/>
            <a:r>
              <a:rPr lang="de-DE" sz="2000" dirty="0"/>
              <a:t>Sie bestimmen die konkrete Umsetzung einzelner Aufgaben (wie die SuS lernen &amp; kommunizieren).</a:t>
            </a:r>
          </a:p>
        </p:txBody>
      </p:sp>
      <p:pic>
        <p:nvPicPr>
          <p:cNvPr id="9" name="Grafik 8" descr="Glühbirne und Zahnrad Silhouette">
            <a:extLst>
              <a:ext uri="{FF2B5EF4-FFF2-40B4-BE49-F238E27FC236}">
                <a16:creationId xmlns:a16="http://schemas.microsoft.com/office/drawing/2014/main" id="{A40A2500-03DF-73AC-0083-1918B9068E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1391" y="5423578"/>
            <a:ext cx="680113" cy="680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2497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Larissa-Design">
  <a:themeElements>
    <a:clrScheme name="Larissa-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-Design">
      <a:majorFont>
        <a:latin typeface="Arial"/>
        <a:ea typeface="Microsoft YaHei"/>
        <a:cs typeface=""/>
      </a:majorFont>
      <a:minorFont>
        <a:latin typeface="Arial"/>
        <a:ea typeface="Microsoft YaHei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Larissa-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-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rissa-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-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-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-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-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1407</Words>
  <Application>Microsoft Office PowerPoint</Application>
  <PresentationFormat>Breitbild</PresentationFormat>
  <Paragraphs>212</Paragraphs>
  <Slides>21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10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21</vt:i4>
      </vt:variant>
    </vt:vector>
  </HeadingPairs>
  <TitlesOfParts>
    <vt:vector size="33" baseType="lpstr">
      <vt:lpstr>Adelle Sans Devanagari</vt:lpstr>
      <vt:lpstr>Aptos</vt:lpstr>
      <vt:lpstr>Aptos Display</vt:lpstr>
      <vt:lpstr>Arial</vt:lpstr>
      <vt:lpstr>ArialMT</vt:lpstr>
      <vt:lpstr>Calibri</vt:lpstr>
      <vt:lpstr>CenturySchoolbook</vt:lpstr>
      <vt:lpstr>SourceSansPro</vt:lpstr>
      <vt:lpstr>Times New Roman</vt:lpstr>
      <vt:lpstr>Wingdings</vt:lpstr>
      <vt:lpstr>Office</vt:lpstr>
      <vt:lpstr>Larissa-Design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johannsen.anne@gmx.de</dc:creator>
  <cp:lastModifiedBy>Thomas Schultalbers</cp:lastModifiedBy>
  <cp:revision>3</cp:revision>
  <dcterms:created xsi:type="dcterms:W3CDTF">2025-01-01T11:57:02Z</dcterms:created>
  <dcterms:modified xsi:type="dcterms:W3CDTF">2025-06-03T16:36:15Z</dcterms:modified>
</cp:coreProperties>
</file>