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1"/>
  </p:notesMasterIdLst>
  <p:handoutMasterIdLst>
    <p:handoutMasterId r:id="rId12"/>
  </p:handoutMasterIdLst>
  <p:sldIdLst>
    <p:sldId id="379" r:id="rId2"/>
    <p:sldId id="470" r:id="rId3"/>
    <p:sldId id="471" r:id="rId4"/>
    <p:sldId id="472" r:id="rId5"/>
    <p:sldId id="473" r:id="rId6"/>
    <p:sldId id="474" r:id="rId7"/>
    <p:sldId id="475" r:id="rId8"/>
    <p:sldId id="476" r:id="rId9"/>
    <p:sldId id="477" r:id="rId10"/>
  </p:sldIdLst>
  <p:sldSz cx="9144000" cy="6858000" type="screen4x3"/>
  <p:notesSz cx="6858000" cy="994568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1" autoAdjust="0"/>
    <p:restoredTop sz="67267" autoAdjust="0"/>
  </p:normalViewPr>
  <p:slideViewPr>
    <p:cSldViewPr>
      <p:cViewPr varScale="1">
        <p:scale>
          <a:sx n="107" d="100"/>
          <a:sy n="107" d="100"/>
        </p:scale>
        <p:origin x="33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-1890" y="-7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ia Lorenzen" userId="97d668e83130383e" providerId="LiveId" clId="{B45A15C5-DB2D-4266-8497-5C9E159D23C3}"/>
    <pc:docChg chg="undo custSel delSld modSld">
      <pc:chgData name="Tonia Lorenzen" userId="97d668e83130383e" providerId="LiveId" clId="{B45A15C5-DB2D-4266-8497-5C9E159D23C3}" dt="2024-09-24T19:13:53.189" v="56" actId="47"/>
      <pc:docMkLst>
        <pc:docMk/>
      </pc:docMkLst>
      <pc:sldChg chg="del">
        <pc:chgData name="Tonia Lorenzen" userId="97d668e83130383e" providerId="LiveId" clId="{B45A15C5-DB2D-4266-8497-5C9E159D23C3}" dt="2024-09-24T19:13:37.018" v="26" actId="47"/>
        <pc:sldMkLst>
          <pc:docMk/>
          <pc:sldMk cId="2598528015" sldId="430"/>
        </pc:sldMkLst>
      </pc:sldChg>
      <pc:sldChg chg="del">
        <pc:chgData name="Tonia Lorenzen" userId="97d668e83130383e" providerId="LiveId" clId="{B45A15C5-DB2D-4266-8497-5C9E159D23C3}" dt="2024-09-24T19:13:42.582" v="27" actId="47"/>
        <pc:sldMkLst>
          <pc:docMk/>
          <pc:sldMk cId="4168160111" sldId="431"/>
        </pc:sldMkLst>
      </pc:sldChg>
      <pc:sldChg chg="del">
        <pc:chgData name="Tonia Lorenzen" userId="97d668e83130383e" providerId="LiveId" clId="{B45A15C5-DB2D-4266-8497-5C9E159D23C3}" dt="2024-09-24T19:13:42.977" v="28" actId="47"/>
        <pc:sldMkLst>
          <pc:docMk/>
          <pc:sldMk cId="3414257429" sldId="432"/>
        </pc:sldMkLst>
      </pc:sldChg>
      <pc:sldChg chg="del">
        <pc:chgData name="Tonia Lorenzen" userId="97d668e83130383e" providerId="LiveId" clId="{B45A15C5-DB2D-4266-8497-5C9E159D23C3}" dt="2024-09-24T19:13:43.477" v="29" actId="47"/>
        <pc:sldMkLst>
          <pc:docMk/>
          <pc:sldMk cId="1456388580" sldId="433"/>
        </pc:sldMkLst>
      </pc:sldChg>
      <pc:sldChg chg="del">
        <pc:chgData name="Tonia Lorenzen" userId="97d668e83130383e" providerId="LiveId" clId="{B45A15C5-DB2D-4266-8497-5C9E159D23C3}" dt="2024-09-24T19:13:43.868" v="30" actId="47"/>
        <pc:sldMkLst>
          <pc:docMk/>
          <pc:sldMk cId="365623740" sldId="434"/>
        </pc:sldMkLst>
      </pc:sldChg>
      <pc:sldChg chg="del">
        <pc:chgData name="Tonia Lorenzen" userId="97d668e83130383e" providerId="LiveId" clId="{B45A15C5-DB2D-4266-8497-5C9E159D23C3}" dt="2024-09-24T19:13:44.297" v="31" actId="47"/>
        <pc:sldMkLst>
          <pc:docMk/>
          <pc:sldMk cId="2249832081" sldId="435"/>
        </pc:sldMkLst>
      </pc:sldChg>
      <pc:sldChg chg="del">
        <pc:chgData name="Tonia Lorenzen" userId="97d668e83130383e" providerId="LiveId" clId="{B45A15C5-DB2D-4266-8497-5C9E159D23C3}" dt="2024-09-24T19:13:44.635" v="32" actId="47"/>
        <pc:sldMkLst>
          <pc:docMk/>
          <pc:sldMk cId="1977765596" sldId="436"/>
        </pc:sldMkLst>
      </pc:sldChg>
      <pc:sldChg chg="del">
        <pc:chgData name="Tonia Lorenzen" userId="97d668e83130383e" providerId="LiveId" clId="{B45A15C5-DB2D-4266-8497-5C9E159D23C3}" dt="2024-09-24T19:13:45.313" v="33" actId="47"/>
        <pc:sldMkLst>
          <pc:docMk/>
          <pc:sldMk cId="2854249368" sldId="437"/>
        </pc:sldMkLst>
      </pc:sldChg>
      <pc:sldChg chg="del">
        <pc:chgData name="Tonia Lorenzen" userId="97d668e83130383e" providerId="LiveId" clId="{B45A15C5-DB2D-4266-8497-5C9E159D23C3}" dt="2024-09-24T19:13:45.322" v="34" actId="47"/>
        <pc:sldMkLst>
          <pc:docMk/>
          <pc:sldMk cId="3814398492" sldId="438"/>
        </pc:sldMkLst>
      </pc:sldChg>
      <pc:sldChg chg="del">
        <pc:chgData name="Tonia Lorenzen" userId="97d668e83130383e" providerId="LiveId" clId="{B45A15C5-DB2D-4266-8497-5C9E159D23C3}" dt="2024-09-24T19:13:45.581" v="35" actId="47"/>
        <pc:sldMkLst>
          <pc:docMk/>
          <pc:sldMk cId="1845006280" sldId="439"/>
        </pc:sldMkLst>
      </pc:sldChg>
      <pc:sldChg chg="del">
        <pc:chgData name="Tonia Lorenzen" userId="97d668e83130383e" providerId="LiveId" clId="{B45A15C5-DB2D-4266-8497-5C9E159D23C3}" dt="2024-09-24T19:13:45.937" v="36" actId="47"/>
        <pc:sldMkLst>
          <pc:docMk/>
          <pc:sldMk cId="3949477940" sldId="440"/>
        </pc:sldMkLst>
      </pc:sldChg>
      <pc:sldChg chg="del">
        <pc:chgData name="Tonia Lorenzen" userId="97d668e83130383e" providerId="LiveId" clId="{B45A15C5-DB2D-4266-8497-5C9E159D23C3}" dt="2024-09-24T19:13:46.254" v="37" actId="47"/>
        <pc:sldMkLst>
          <pc:docMk/>
          <pc:sldMk cId="929148880" sldId="441"/>
        </pc:sldMkLst>
      </pc:sldChg>
      <pc:sldChg chg="del">
        <pc:chgData name="Tonia Lorenzen" userId="97d668e83130383e" providerId="LiveId" clId="{B45A15C5-DB2D-4266-8497-5C9E159D23C3}" dt="2024-09-24T19:13:46.562" v="38" actId="47"/>
        <pc:sldMkLst>
          <pc:docMk/>
          <pc:sldMk cId="2324545018" sldId="442"/>
        </pc:sldMkLst>
      </pc:sldChg>
      <pc:sldChg chg="del">
        <pc:chgData name="Tonia Lorenzen" userId="97d668e83130383e" providerId="LiveId" clId="{B45A15C5-DB2D-4266-8497-5C9E159D23C3}" dt="2024-09-24T19:13:46.854" v="39" actId="47"/>
        <pc:sldMkLst>
          <pc:docMk/>
          <pc:sldMk cId="2289741387" sldId="443"/>
        </pc:sldMkLst>
      </pc:sldChg>
      <pc:sldChg chg="del">
        <pc:chgData name="Tonia Lorenzen" userId="97d668e83130383e" providerId="LiveId" clId="{B45A15C5-DB2D-4266-8497-5C9E159D23C3}" dt="2024-09-24T19:13:47.155" v="40" actId="47"/>
        <pc:sldMkLst>
          <pc:docMk/>
          <pc:sldMk cId="2904401470" sldId="444"/>
        </pc:sldMkLst>
      </pc:sldChg>
      <pc:sldChg chg="del">
        <pc:chgData name="Tonia Lorenzen" userId="97d668e83130383e" providerId="LiveId" clId="{B45A15C5-DB2D-4266-8497-5C9E159D23C3}" dt="2024-09-24T19:13:47.451" v="41" actId="47"/>
        <pc:sldMkLst>
          <pc:docMk/>
          <pc:sldMk cId="4243983633" sldId="446"/>
        </pc:sldMkLst>
      </pc:sldChg>
      <pc:sldChg chg="del">
        <pc:chgData name="Tonia Lorenzen" userId="97d668e83130383e" providerId="LiveId" clId="{B45A15C5-DB2D-4266-8497-5C9E159D23C3}" dt="2024-09-24T19:13:47.770" v="42" actId="47"/>
        <pc:sldMkLst>
          <pc:docMk/>
          <pc:sldMk cId="3653973336" sldId="447"/>
        </pc:sldMkLst>
      </pc:sldChg>
      <pc:sldChg chg="del">
        <pc:chgData name="Tonia Lorenzen" userId="97d668e83130383e" providerId="LiveId" clId="{B45A15C5-DB2D-4266-8497-5C9E159D23C3}" dt="2024-09-24T19:13:48.105" v="43" actId="47"/>
        <pc:sldMkLst>
          <pc:docMk/>
          <pc:sldMk cId="1390585037" sldId="448"/>
        </pc:sldMkLst>
      </pc:sldChg>
      <pc:sldChg chg="del">
        <pc:chgData name="Tonia Lorenzen" userId="97d668e83130383e" providerId="LiveId" clId="{B45A15C5-DB2D-4266-8497-5C9E159D23C3}" dt="2024-09-24T19:13:48.402" v="44" actId="47"/>
        <pc:sldMkLst>
          <pc:docMk/>
          <pc:sldMk cId="859694991" sldId="449"/>
        </pc:sldMkLst>
      </pc:sldChg>
      <pc:sldChg chg="del">
        <pc:chgData name="Tonia Lorenzen" userId="97d668e83130383e" providerId="LiveId" clId="{B45A15C5-DB2D-4266-8497-5C9E159D23C3}" dt="2024-09-24T19:13:48.715" v="45" actId="47"/>
        <pc:sldMkLst>
          <pc:docMk/>
          <pc:sldMk cId="4079808778" sldId="450"/>
        </pc:sldMkLst>
      </pc:sldChg>
      <pc:sldChg chg="del">
        <pc:chgData name="Tonia Lorenzen" userId="97d668e83130383e" providerId="LiveId" clId="{B45A15C5-DB2D-4266-8497-5C9E159D23C3}" dt="2024-09-24T19:13:49.050" v="46" actId="47"/>
        <pc:sldMkLst>
          <pc:docMk/>
          <pc:sldMk cId="1657552657" sldId="451"/>
        </pc:sldMkLst>
      </pc:sldChg>
      <pc:sldChg chg="del">
        <pc:chgData name="Tonia Lorenzen" userId="97d668e83130383e" providerId="LiveId" clId="{B45A15C5-DB2D-4266-8497-5C9E159D23C3}" dt="2024-09-24T19:13:49.378" v="47" actId="47"/>
        <pc:sldMkLst>
          <pc:docMk/>
          <pc:sldMk cId="4012908288" sldId="452"/>
        </pc:sldMkLst>
      </pc:sldChg>
      <pc:sldChg chg="del">
        <pc:chgData name="Tonia Lorenzen" userId="97d668e83130383e" providerId="LiveId" clId="{B45A15C5-DB2D-4266-8497-5C9E159D23C3}" dt="2024-09-24T19:13:49.710" v="48" actId="47"/>
        <pc:sldMkLst>
          <pc:docMk/>
          <pc:sldMk cId="3364589798" sldId="453"/>
        </pc:sldMkLst>
      </pc:sldChg>
      <pc:sldChg chg="del">
        <pc:chgData name="Tonia Lorenzen" userId="97d668e83130383e" providerId="LiveId" clId="{B45A15C5-DB2D-4266-8497-5C9E159D23C3}" dt="2024-09-24T19:13:50.071" v="49" actId="47"/>
        <pc:sldMkLst>
          <pc:docMk/>
          <pc:sldMk cId="484318562" sldId="454"/>
        </pc:sldMkLst>
      </pc:sldChg>
      <pc:sldChg chg="del">
        <pc:chgData name="Tonia Lorenzen" userId="97d668e83130383e" providerId="LiveId" clId="{B45A15C5-DB2D-4266-8497-5C9E159D23C3}" dt="2024-09-24T19:13:50.430" v="50" actId="47"/>
        <pc:sldMkLst>
          <pc:docMk/>
          <pc:sldMk cId="3176071204" sldId="455"/>
        </pc:sldMkLst>
      </pc:sldChg>
      <pc:sldChg chg="del">
        <pc:chgData name="Tonia Lorenzen" userId="97d668e83130383e" providerId="LiveId" clId="{B45A15C5-DB2D-4266-8497-5C9E159D23C3}" dt="2024-09-24T19:13:50.775" v="51" actId="47"/>
        <pc:sldMkLst>
          <pc:docMk/>
          <pc:sldMk cId="978554222" sldId="456"/>
        </pc:sldMkLst>
      </pc:sldChg>
      <pc:sldChg chg="del">
        <pc:chgData name="Tonia Lorenzen" userId="97d668e83130383e" providerId="LiveId" clId="{B45A15C5-DB2D-4266-8497-5C9E159D23C3}" dt="2024-09-24T19:13:51.109" v="52" actId="47"/>
        <pc:sldMkLst>
          <pc:docMk/>
          <pc:sldMk cId="1656321602" sldId="457"/>
        </pc:sldMkLst>
      </pc:sldChg>
      <pc:sldChg chg="del">
        <pc:chgData name="Tonia Lorenzen" userId="97d668e83130383e" providerId="LiveId" clId="{B45A15C5-DB2D-4266-8497-5C9E159D23C3}" dt="2024-09-24T19:13:51.416" v="53" actId="47"/>
        <pc:sldMkLst>
          <pc:docMk/>
          <pc:sldMk cId="2980718157" sldId="458"/>
        </pc:sldMkLst>
      </pc:sldChg>
      <pc:sldChg chg="del">
        <pc:chgData name="Tonia Lorenzen" userId="97d668e83130383e" providerId="LiveId" clId="{B45A15C5-DB2D-4266-8497-5C9E159D23C3}" dt="2024-09-24T19:13:51.730" v="54" actId="47"/>
        <pc:sldMkLst>
          <pc:docMk/>
          <pc:sldMk cId="52214945" sldId="459"/>
        </pc:sldMkLst>
      </pc:sldChg>
      <pc:sldChg chg="del">
        <pc:chgData name="Tonia Lorenzen" userId="97d668e83130383e" providerId="LiveId" clId="{B45A15C5-DB2D-4266-8497-5C9E159D23C3}" dt="2024-09-24T19:13:52.492" v="55" actId="47"/>
        <pc:sldMkLst>
          <pc:docMk/>
          <pc:sldMk cId="479467968" sldId="460"/>
        </pc:sldMkLst>
      </pc:sldChg>
      <pc:sldChg chg="del">
        <pc:chgData name="Tonia Lorenzen" userId="97d668e83130383e" providerId="LiveId" clId="{B45A15C5-DB2D-4266-8497-5C9E159D23C3}" dt="2024-09-24T19:13:53.189" v="56" actId="47"/>
        <pc:sldMkLst>
          <pc:docMk/>
          <pc:sldMk cId="3250745967" sldId="462"/>
        </pc:sldMkLst>
      </pc:sldChg>
      <pc:sldChg chg="del">
        <pc:chgData name="Tonia Lorenzen" userId="97d668e83130383e" providerId="LiveId" clId="{B45A15C5-DB2D-4266-8497-5C9E159D23C3}" dt="2024-09-24T19:13:37.018" v="26" actId="47"/>
        <pc:sldMkLst>
          <pc:docMk/>
          <pc:sldMk cId="2550301129" sldId="463"/>
        </pc:sldMkLst>
      </pc:sldChg>
      <pc:sldChg chg="modSp mod">
        <pc:chgData name="Tonia Lorenzen" userId="97d668e83130383e" providerId="LiveId" clId="{B45A15C5-DB2D-4266-8497-5C9E159D23C3}" dt="2024-09-24T19:12:13.927" v="25" actId="6549"/>
        <pc:sldMkLst>
          <pc:docMk/>
          <pc:sldMk cId="2255748050" sldId="471"/>
        </pc:sldMkLst>
        <pc:spChg chg="mod">
          <ac:chgData name="Tonia Lorenzen" userId="97d668e83130383e" providerId="LiveId" clId="{B45A15C5-DB2D-4266-8497-5C9E159D23C3}" dt="2024-09-24T19:12:13.927" v="25" actId="6549"/>
          <ac:spMkLst>
            <pc:docMk/>
            <pc:sldMk cId="2255748050" sldId="471"/>
            <ac:spMk id="27651" creationId="{00000000-0000-0000-0000-000000000000}"/>
          </ac:spMkLst>
        </pc:spChg>
      </pc:sldChg>
      <pc:sldMasterChg chg="delSldLayout">
        <pc:chgData name="Tonia Lorenzen" userId="97d668e83130383e" providerId="LiveId" clId="{B45A15C5-DB2D-4266-8497-5C9E159D23C3}" dt="2024-09-24T19:13:51.416" v="53" actId="47"/>
        <pc:sldMasterMkLst>
          <pc:docMk/>
          <pc:sldMasterMk cId="0" sldId="2147483659"/>
        </pc:sldMasterMkLst>
        <pc:sldLayoutChg chg="del">
          <pc:chgData name="Tonia Lorenzen" userId="97d668e83130383e" providerId="LiveId" clId="{B45A15C5-DB2D-4266-8497-5C9E159D23C3}" dt="2024-09-24T19:13:43.477" v="29" actId="47"/>
          <pc:sldLayoutMkLst>
            <pc:docMk/>
            <pc:sldMasterMk cId="0" sldId="2147483659"/>
            <pc:sldLayoutMk cId="364201187" sldId="2147483677"/>
          </pc:sldLayoutMkLst>
        </pc:sldLayoutChg>
        <pc:sldLayoutChg chg="del">
          <pc:chgData name="Tonia Lorenzen" userId="97d668e83130383e" providerId="LiveId" clId="{B45A15C5-DB2D-4266-8497-5C9E159D23C3}" dt="2024-09-24T19:13:45.313" v="33" actId="47"/>
          <pc:sldLayoutMkLst>
            <pc:docMk/>
            <pc:sldMasterMk cId="0" sldId="2147483659"/>
            <pc:sldLayoutMk cId="4233252136" sldId="2147483678"/>
          </pc:sldLayoutMkLst>
        </pc:sldLayoutChg>
        <pc:sldLayoutChg chg="del">
          <pc:chgData name="Tonia Lorenzen" userId="97d668e83130383e" providerId="LiveId" clId="{B45A15C5-DB2D-4266-8497-5C9E159D23C3}" dt="2024-09-24T19:13:45.322" v="34" actId="47"/>
          <pc:sldLayoutMkLst>
            <pc:docMk/>
            <pc:sldMasterMk cId="0" sldId="2147483659"/>
            <pc:sldLayoutMk cId="229314606" sldId="2147483679"/>
          </pc:sldLayoutMkLst>
        </pc:sldLayoutChg>
        <pc:sldLayoutChg chg="del">
          <pc:chgData name="Tonia Lorenzen" userId="97d668e83130383e" providerId="LiveId" clId="{B45A15C5-DB2D-4266-8497-5C9E159D23C3}" dt="2024-09-24T19:13:45.581" v="35" actId="47"/>
          <pc:sldLayoutMkLst>
            <pc:docMk/>
            <pc:sldMasterMk cId="0" sldId="2147483659"/>
            <pc:sldLayoutMk cId="1124309304" sldId="2147483680"/>
          </pc:sldLayoutMkLst>
        </pc:sldLayoutChg>
        <pc:sldLayoutChg chg="del">
          <pc:chgData name="Tonia Lorenzen" userId="97d668e83130383e" providerId="LiveId" clId="{B45A15C5-DB2D-4266-8497-5C9E159D23C3}" dt="2024-09-24T19:13:45.937" v="36" actId="47"/>
          <pc:sldLayoutMkLst>
            <pc:docMk/>
            <pc:sldMasterMk cId="0" sldId="2147483659"/>
            <pc:sldLayoutMk cId="646659840" sldId="2147483681"/>
          </pc:sldLayoutMkLst>
        </pc:sldLayoutChg>
        <pc:sldLayoutChg chg="del">
          <pc:chgData name="Tonia Lorenzen" userId="97d668e83130383e" providerId="LiveId" clId="{B45A15C5-DB2D-4266-8497-5C9E159D23C3}" dt="2024-09-24T19:13:46.254" v="37" actId="47"/>
          <pc:sldLayoutMkLst>
            <pc:docMk/>
            <pc:sldMasterMk cId="0" sldId="2147483659"/>
            <pc:sldLayoutMk cId="2684738468" sldId="2147483682"/>
          </pc:sldLayoutMkLst>
        </pc:sldLayoutChg>
        <pc:sldLayoutChg chg="del">
          <pc:chgData name="Tonia Lorenzen" userId="97d668e83130383e" providerId="LiveId" clId="{B45A15C5-DB2D-4266-8497-5C9E159D23C3}" dt="2024-09-24T19:13:46.562" v="38" actId="47"/>
          <pc:sldLayoutMkLst>
            <pc:docMk/>
            <pc:sldMasterMk cId="0" sldId="2147483659"/>
            <pc:sldLayoutMk cId="3776927037" sldId="2147483683"/>
          </pc:sldLayoutMkLst>
        </pc:sldLayoutChg>
        <pc:sldLayoutChg chg="del">
          <pc:chgData name="Tonia Lorenzen" userId="97d668e83130383e" providerId="LiveId" clId="{B45A15C5-DB2D-4266-8497-5C9E159D23C3}" dt="2024-09-24T19:13:46.854" v="39" actId="47"/>
          <pc:sldLayoutMkLst>
            <pc:docMk/>
            <pc:sldMasterMk cId="0" sldId="2147483659"/>
            <pc:sldLayoutMk cId="3325043263" sldId="2147483684"/>
          </pc:sldLayoutMkLst>
        </pc:sldLayoutChg>
        <pc:sldLayoutChg chg="del">
          <pc:chgData name="Tonia Lorenzen" userId="97d668e83130383e" providerId="LiveId" clId="{B45A15C5-DB2D-4266-8497-5C9E159D23C3}" dt="2024-09-24T19:13:47.155" v="40" actId="47"/>
          <pc:sldLayoutMkLst>
            <pc:docMk/>
            <pc:sldMasterMk cId="0" sldId="2147483659"/>
            <pc:sldLayoutMk cId="2638495525" sldId="2147483685"/>
          </pc:sldLayoutMkLst>
        </pc:sldLayoutChg>
        <pc:sldLayoutChg chg="del">
          <pc:chgData name="Tonia Lorenzen" userId="97d668e83130383e" providerId="LiveId" clId="{B45A15C5-DB2D-4266-8497-5C9E159D23C3}" dt="2024-09-24T19:13:47.451" v="41" actId="47"/>
          <pc:sldLayoutMkLst>
            <pc:docMk/>
            <pc:sldMasterMk cId="0" sldId="2147483659"/>
            <pc:sldLayoutMk cId="2475986617" sldId="2147483687"/>
          </pc:sldLayoutMkLst>
        </pc:sldLayoutChg>
        <pc:sldLayoutChg chg="del">
          <pc:chgData name="Tonia Lorenzen" userId="97d668e83130383e" providerId="LiveId" clId="{B45A15C5-DB2D-4266-8497-5C9E159D23C3}" dt="2024-09-24T19:13:51.416" v="53" actId="47"/>
          <pc:sldLayoutMkLst>
            <pc:docMk/>
            <pc:sldMasterMk cId="0" sldId="2147483659"/>
            <pc:sldLayoutMk cId="2443285494" sldId="2147483688"/>
          </pc:sldLayoutMkLst>
        </pc:sldLayoutChg>
      </pc:sldMasterChg>
    </pc:docChg>
  </pc:docChgLst>
  <pc:docChgLst>
    <pc:chgData name="Tonia Lorenzen" userId="97d668e83130383e" providerId="LiveId" clId="{6905F78F-6981-4023-AE92-9FA754BFA873}"/>
    <pc:docChg chg="delSld">
      <pc:chgData name="Tonia Lorenzen" userId="97d668e83130383e" providerId="LiveId" clId="{6905F78F-6981-4023-AE92-9FA754BFA873}" dt="2024-09-24T19:15:09.692" v="0" actId="47"/>
      <pc:docMkLst>
        <pc:docMk/>
      </pc:docMkLst>
      <pc:sldChg chg="del">
        <pc:chgData name="Tonia Lorenzen" userId="97d668e83130383e" providerId="LiveId" clId="{6905F78F-6981-4023-AE92-9FA754BFA873}" dt="2024-09-24T19:15:09.692" v="0" actId="47"/>
        <pc:sldMkLst>
          <pc:docMk/>
          <pc:sldMk cId="1786569179" sldId="47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37A0B91-C6C8-494C-A1B0-AF8497E629E8}" type="datetimeFigureOut">
              <a:rPr lang="de-DE"/>
              <a:pPr>
                <a:defRPr/>
              </a:pPr>
              <a:t>24.09.2024</a:t>
            </a:fld>
            <a:endParaRPr lang="de-DE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6678"/>
            <a:ext cx="2971800" cy="497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F09B481-D266-4257-9C6F-8742B0E72E1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713599-251A-4C37-B1E0-F063C707AF42}" type="datetimeFigureOut">
              <a:rPr lang="de-DE"/>
              <a:pPr>
                <a:defRPr/>
              </a:pPr>
              <a:t>24.09.2024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F4F7BD-9ED9-4194-A1C6-789EC7217F4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847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F4F7BD-9ED9-4194-A1C6-789EC7217F4A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2203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de-DE" altLang="en-US"/>
              <a:t>Titelmasterformat durch Klicken bearbeiten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de-DE" altLang="en-US"/>
              <a:t>Formatvorlage des Untertitelmasters durch Klicken bearbeiten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150A9-5E05-491E-8DA1-3597FAC2B011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5C163-34D6-4FA2-908B-4E88C691BF98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61672-4EE8-40AB-BA2E-50260320DAD8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836AD-C540-4101-A108-C8CD16D1FA45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812F-73A2-4595-9090-DB316B3D64D3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3E5AE-5945-4133-8117-CB60A20FF0AE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5"/>
            <a:ext cx="7920000" cy="40127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6170613" y="6173788"/>
            <a:ext cx="1165225" cy="577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e-DE" dirty="0"/>
              <a:t>Projektlogo</a:t>
            </a:r>
          </a:p>
        </p:txBody>
      </p:sp>
      <p:sp>
        <p:nvSpPr>
          <p:cNvPr id="9" name="Datumsplatzhalt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9376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4ADB6"/>
                </a:solidFill>
              </a:defRPr>
            </a:lvl1pPr>
          </a:lstStyle>
          <a:p>
            <a:fld id="{F8F04AF4-BE9F-438E-AEB3-1AB29ED1CD12}" type="datetime1">
              <a:rPr lang="de-DE" smtClean="0"/>
              <a:t>24.09.2024</a:t>
            </a:fld>
            <a:endParaRPr lang="de-DE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2505216" y="6356350"/>
            <a:ext cx="35823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4ADB6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1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1683948" y="6356350"/>
            <a:ext cx="703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A4ADB6"/>
                </a:solidFill>
              </a:defRPr>
            </a:lvl1pPr>
          </a:lstStyle>
          <a:p>
            <a:pPr algn="ctr"/>
            <a:r>
              <a:rPr lang="de-DE"/>
              <a:t> Folie </a:t>
            </a:r>
            <a:fld id="{812F24F4-33A2-4A6F-87E3-ABC44FA42587}" type="slidenum">
              <a:rPr lang="de-DE" smtClean="0"/>
              <a:pPr algn="ctr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451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 userDrawn="1"/>
        </p:nvSpPr>
        <p:spPr>
          <a:xfrm>
            <a:off x="-1" y="3907144"/>
            <a:ext cx="9144001" cy="220210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8" name="Freihandform 7"/>
          <p:cNvSpPr>
            <a:spLocks noChangeAspect="1"/>
          </p:cNvSpPr>
          <p:nvPr/>
        </p:nvSpPr>
        <p:spPr>
          <a:xfrm>
            <a:off x="-7556" y="0"/>
            <a:ext cx="9159907" cy="5871808"/>
          </a:xfrm>
          <a:custGeom>
            <a:avLst/>
            <a:gdLst>
              <a:gd name="connsiteX0" fmla="*/ 0 w 9151557"/>
              <a:gd name="connsiteY0" fmla="*/ 0 h 5871808"/>
              <a:gd name="connsiteX1" fmla="*/ 9151557 w 9151557"/>
              <a:gd name="connsiteY1" fmla="*/ 0 h 5871808"/>
              <a:gd name="connsiteX2" fmla="*/ 9144000 w 9151557"/>
              <a:gd name="connsiteY2" fmla="*/ 4269719 h 5871808"/>
              <a:gd name="connsiteX3" fmla="*/ 7557 w 9151557"/>
              <a:gd name="connsiteY3" fmla="*/ 5871808 h 5871808"/>
              <a:gd name="connsiteX4" fmla="*/ 0 w 9151557"/>
              <a:gd name="connsiteY4" fmla="*/ 0 h 5871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1557" h="5871808">
                <a:moveTo>
                  <a:pt x="0" y="0"/>
                </a:moveTo>
                <a:lnTo>
                  <a:pt x="9151557" y="0"/>
                </a:lnTo>
                <a:lnTo>
                  <a:pt x="9144000" y="4269719"/>
                </a:lnTo>
                <a:lnTo>
                  <a:pt x="7557" y="5871808"/>
                </a:lnTo>
                <a:lnTo>
                  <a:pt x="0" y="0"/>
                </a:lnTo>
                <a:close/>
              </a:path>
            </a:pathLst>
          </a:custGeom>
          <a:solidFill>
            <a:srgbClr val="006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 userDrawn="1"/>
        </p:nvSpPr>
        <p:spPr>
          <a:xfrm>
            <a:off x="6206978" y="134683"/>
            <a:ext cx="2937022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l"/>
            <a:r>
              <a:rPr lang="de-DE" sz="1200" b="1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Schleswig-Holstein.</a:t>
            </a:r>
            <a:r>
              <a:rPr lang="de-DE" sz="1200" dirty="0">
                <a:solidFill>
                  <a:srgbClr val="0030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echte Norden.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22286"/>
            <a:ext cx="7772400" cy="200051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786603"/>
            <a:ext cx="7772400" cy="153772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182137" y="6173054"/>
            <a:ext cx="3600000" cy="28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1200" b="0" kern="1200" dirty="0" smtClean="0">
                <a:solidFill>
                  <a:srgbClr val="002F6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de-DE" sz="1200" b="1" kern="1200" dirty="0" smtClean="0">
                <a:solidFill>
                  <a:srgbClr val="0030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de-DE" sz="1200" b="1" kern="1200" dirty="0" smtClean="0">
                <a:solidFill>
                  <a:srgbClr val="0030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>
              <a:defRPr lang="de-DE" sz="1200" b="1" kern="1200" dirty="0" smtClean="0">
                <a:solidFill>
                  <a:srgbClr val="0030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>
              <a:defRPr lang="de-DE" sz="1200" b="1" kern="1200" dirty="0" smtClean="0">
                <a:solidFill>
                  <a:srgbClr val="0030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Platzhalter Name</a:t>
            </a:r>
          </a:p>
        </p:txBody>
      </p:sp>
      <p:sp>
        <p:nvSpPr>
          <p:cNvPr id="13" name="Textplatzhalt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182137" y="6464163"/>
            <a:ext cx="2880000" cy="28681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lang="de-DE" sz="1200" b="0" kern="1200" dirty="0" smtClean="0">
                <a:solidFill>
                  <a:srgbClr val="002F63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de-DE" sz="1200" b="1" kern="1200" dirty="0" smtClean="0">
                <a:solidFill>
                  <a:srgbClr val="0030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de-DE" sz="1200" b="1" kern="1200" dirty="0" smtClean="0">
                <a:solidFill>
                  <a:srgbClr val="0030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>
              <a:defRPr lang="de-DE" sz="1200" b="1" kern="1200" dirty="0" smtClean="0">
                <a:solidFill>
                  <a:srgbClr val="0030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>
              <a:defRPr lang="de-DE" sz="1200" b="1" kern="1200" dirty="0" smtClean="0">
                <a:solidFill>
                  <a:srgbClr val="0030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Platzhalter Datum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6170613" y="6173788"/>
            <a:ext cx="1165225" cy="577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e-DE" dirty="0"/>
              <a:t>Projektlogo</a:t>
            </a:r>
          </a:p>
        </p:txBody>
      </p:sp>
    </p:spTree>
    <p:extLst>
      <p:ext uri="{BB962C8B-B14F-4D97-AF65-F5344CB8AC3E}">
        <p14:creationId xmlns:p14="http://schemas.microsoft.com/office/powerpoint/2010/main" val="1269740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5"/>
            <a:ext cx="7920000" cy="40127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6170613" y="6173788"/>
            <a:ext cx="1165225" cy="577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e-DE" dirty="0"/>
              <a:t>Projektlogo</a:t>
            </a:r>
          </a:p>
        </p:txBody>
      </p:sp>
      <p:sp>
        <p:nvSpPr>
          <p:cNvPr id="9" name="Datumsplatzhalt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9376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4ADB6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2505216" y="6356350"/>
            <a:ext cx="35823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4ADB6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1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1683948" y="6356350"/>
            <a:ext cx="703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A4ADB6"/>
                </a:solidFill>
              </a:defRPr>
            </a:lvl1pPr>
          </a:lstStyle>
          <a:p>
            <a:pPr algn="ctr"/>
            <a:r>
              <a:rPr lang="de-DE"/>
              <a:t> Folie </a:t>
            </a:r>
            <a:fld id="{812F24F4-33A2-4A6F-87E3-ABC44FA42587}" type="slidenum">
              <a:rPr lang="de-DE" smtClean="0"/>
              <a:pPr algn="ctr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69578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5"/>
            <a:ext cx="7920000" cy="401278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6170613" y="6173788"/>
            <a:ext cx="1165225" cy="577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e-DE" dirty="0"/>
              <a:t>Projektlogo</a:t>
            </a:r>
          </a:p>
        </p:txBody>
      </p:sp>
      <p:sp>
        <p:nvSpPr>
          <p:cNvPr id="9" name="Datumsplatzhalt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9376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4ADB6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2505216" y="6356350"/>
            <a:ext cx="35823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4ADB6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1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1683948" y="6356350"/>
            <a:ext cx="703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A4ADB6"/>
                </a:solidFill>
              </a:defRPr>
            </a:lvl1pPr>
          </a:lstStyle>
          <a:p>
            <a:pPr algn="ctr"/>
            <a:r>
              <a:rPr lang="de-DE"/>
              <a:t> Folie </a:t>
            </a:r>
            <a:fld id="{812F24F4-33A2-4A6F-87E3-ABC44FA42587}" type="slidenum">
              <a:rPr lang="de-DE" smtClean="0"/>
              <a:pPr algn="ctr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68445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0635A-348F-4215-9599-2AC1E07BF19E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517E6-52F8-4457-9DFF-7868A83C788C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81688-1D61-484D-8751-0900CCFE6D60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CBFB8-2075-448E-B2E7-0DCF399D13E8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C6624-0C9E-4CD9-9307-B04544578009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11CDE-0921-4A1E-9296-40E7D59A9685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C4D37-5D04-4519-AC81-98ABD57F6900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AC15C-60EB-4BB1-9B5F-5809510C2C83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79A62-2A8A-4049-B20B-854384526DF6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1D2FA-74B2-44A2-A064-F0372D5BBEFB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04C8C-4075-4409-B1F8-98DA0E8A81DE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28F75-F98D-481B-BBD3-D7288BC89555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40375-3219-4DE1-8A70-265137F8D10D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7E3A9-1383-4A08-BF12-52F7E95AF108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162A1-9153-4012-8A9E-E1571F4698E0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A34CF-AB58-4522-B179-C4C98D2720A2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Titelmasterformat durch Klicken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Textmasterformate durch Klicken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F0CE4B85-402A-4A5F-9D2D-2378BB028A6E}" type="datetimeFigureOut">
              <a:rPr lang="de-DE"/>
              <a:pPr>
                <a:defRPr/>
              </a:pPr>
              <a:t>24.09.2024</a:t>
            </a:fld>
            <a:endParaRPr lang="de-DE" altLang="en-US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03015EF9-F6B9-4952-9EA2-DA86E95E54A7}" type="slidenum">
              <a:rPr lang="de-DE" altLang="en-US"/>
              <a:pPr>
                <a:defRPr/>
              </a:pPr>
              <a:t>‹Nr.›</a:t>
            </a:fld>
            <a:endParaRPr lang="de-DE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522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522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2" r:id="rId12"/>
    <p:sldLayoutId id="2147483674" r:id="rId13"/>
    <p:sldLayoutId id="2147483675" r:id="rId14"/>
    <p:sldLayoutId id="2147483676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7772400" cy="1537723"/>
          </a:xfrm>
        </p:spPr>
        <p:txBody>
          <a:bodyPr/>
          <a:lstStyle/>
          <a:p>
            <a:pPr algn="ctr"/>
            <a:r>
              <a:rPr lang="de-DE" sz="3600" dirty="0">
                <a:solidFill>
                  <a:schemeClr val="bg1"/>
                </a:solidFill>
              </a:rPr>
              <a:t>Die Unterrichtsplanung am roten Faden</a:t>
            </a:r>
          </a:p>
        </p:txBody>
      </p:sp>
      <p:pic>
        <p:nvPicPr>
          <p:cNvPr id="3" name="Picture 4" descr="Werdegang - Christiane Bae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301" y="2374597"/>
            <a:ext cx="6016869" cy="208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4739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3323" dirty="0">
                <a:ea typeface="ＭＳ Ｐゴシック" panose="020B0600070205080204" pitchFamily="34" charset="-128"/>
              </a:rPr>
              <a:t>Der rote Faden </a:t>
            </a:r>
          </a:p>
        </p:txBody>
      </p:sp>
      <p:sp>
        <p:nvSpPr>
          <p:cNvPr id="26627" name="Inhaltsplatzhalter 2"/>
          <p:cNvSpPr>
            <a:spLocks noGrp="1"/>
          </p:cNvSpPr>
          <p:nvPr>
            <p:ph idx="1"/>
          </p:nvPr>
        </p:nvSpPr>
        <p:spPr>
          <a:xfrm>
            <a:off x="416169" y="2032489"/>
            <a:ext cx="8276492" cy="2659673"/>
          </a:xfrm>
        </p:spPr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de-DE" altLang="de-DE">
                <a:ea typeface="ＭＳ Ｐゴシック" panose="020B0600070205080204" pitchFamily="34" charset="-128"/>
              </a:rPr>
              <a:t>Einige Ihrer Schüler(innen) bringen gepflückte Blumen mit in die Schule und gemeinsam mit der Klasse kommen Sie ins Gespräch über </a:t>
            </a:r>
            <a:r>
              <a:rPr lang="de-DE" altLang="de-DE" i="1">
                <a:ea typeface="ＭＳ Ｐゴシック" panose="020B0600070205080204" pitchFamily="34" charset="-128"/>
              </a:rPr>
              <a:t>die Wiese</a:t>
            </a:r>
            <a:r>
              <a:rPr lang="de-DE" altLang="de-DE">
                <a:ea typeface="ＭＳ Ｐゴシック" panose="020B0600070205080204" pitchFamily="34" charset="-128"/>
              </a:rPr>
              <a:t>. Sie beschließen die Fragen und das Interesse der SuS für die nächste Unterrichtseinheit im Fach Sachunterricht aufzunehmen und möchten gerne kompetenz- und handlungsorientiert unterrichten.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DE" altLang="de-DE">
                <a:ea typeface="ＭＳ Ｐゴシック" panose="020B0600070205080204" pitchFamily="34" charset="-128"/>
                <a:sym typeface="Wingdings" panose="05000000000000000000" pitchFamily="2" charset="2"/>
              </a:rPr>
              <a:t> </a:t>
            </a:r>
            <a:r>
              <a:rPr lang="de-DE" altLang="de-DE">
                <a:ea typeface="ＭＳ Ｐゴシック" panose="020B0600070205080204" pitchFamily="34" charset="-128"/>
              </a:rPr>
              <a:t>Dafür folgen Sie nun dem roten Faden </a:t>
            </a:r>
          </a:p>
        </p:txBody>
      </p:sp>
      <p:sp>
        <p:nvSpPr>
          <p:cNvPr id="26628" name="AutoShape 2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162658" y="95250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26629" name="AutoShape 4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303335" y="235927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26631" name="AutoShape 2" descr="Geld ist wie ein roter Faden… | Geld ist wie ein roter Faden"/>
          <p:cNvSpPr>
            <a:spLocks noChangeAspect="1" noChangeArrowheads="1"/>
          </p:cNvSpPr>
          <p:nvPr/>
        </p:nvSpPr>
        <p:spPr bwMode="auto">
          <a:xfrm>
            <a:off x="143608" y="130419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pic>
        <p:nvPicPr>
          <p:cNvPr id="26632" name="Picture 4" descr="Werdegang - Christiane Bae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766" y="770792"/>
            <a:ext cx="1397977" cy="48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5942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3323" dirty="0">
                <a:ea typeface="ＭＳ Ｐゴシック" panose="020B0600070205080204" pitchFamily="34" charset="-128"/>
              </a:rPr>
              <a:t>Der rote Faden </a:t>
            </a:r>
          </a:p>
        </p:txBody>
      </p:sp>
      <p:sp>
        <p:nvSpPr>
          <p:cNvPr id="27651" name="Inhaltsplatzhalter 2"/>
          <p:cNvSpPr>
            <a:spLocks noGrp="1"/>
          </p:cNvSpPr>
          <p:nvPr>
            <p:ph idx="1"/>
          </p:nvPr>
        </p:nvSpPr>
        <p:spPr>
          <a:xfrm>
            <a:off x="303335" y="2099897"/>
            <a:ext cx="8276492" cy="2658208"/>
          </a:xfrm>
        </p:spPr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de-DE" altLang="de-DE" b="1" dirty="0">
                <a:ea typeface="ＭＳ Ｐゴシック" panose="020B0600070205080204" pitchFamily="34" charset="-128"/>
              </a:rPr>
              <a:t>Schritt 1</a:t>
            </a:r>
            <a:r>
              <a:rPr lang="de-DE" altLang="de-DE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 </a:t>
            </a:r>
            <a:r>
              <a:rPr lang="de-DE" altLang="de-DE" b="1" dirty="0">
                <a:ea typeface="ＭＳ Ｐゴシック" panose="020B0600070205080204" pitchFamily="34" charset="-128"/>
              </a:rPr>
              <a:t>Brainstormen</a:t>
            </a:r>
            <a:br>
              <a:rPr lang="de-DE" altLang="de-DE" dirty="0">
                <a:ea typeface="ＭＳ Ｐゴシック" panose="020B0600070205080204" pitchFamily="34" charset="-128"/>
              </a:rPr>
            </a:br>
            <a:br>
              <a:rPr lang="de-DE" altLang="de-DE" dirty="0">
                <a:ea typeface="ＭＳ Ｐゴシック" panose="020B0600070205080204" pitchFamily="34" charset="-128"/>
              </a:rPr>
            </a:br>
            <a:r>
              <a:rPr lang="de-DE" altLang="de-DE" dirty="0">
                <a:ea typeface="ＭＳ Ｐゴシック" panose="020B0600070205080204" pitchFamily="34" charset="-128"/>
              </a:rPr>
              <a:t>Bitte notieren Sie alles, was Ihnen zum Themengebiet „Wiese“ einfällt.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DE" altLang="de-DE" dirty="0">
                <a:ea typeface="ＭＳ Ｐゴシック" panose="020B0600070205080204" pitchFamily="34" charset="-128"/>
              </a:rPr>
              <a:t>Als Stichpunkt auf einer Karte.</a:t>
            </a:r>
          </a:p>
        </p:txBody>
      </p:sp>
      <p:sp>
        <p:nvSpPr>
          <p:cNvPr id="27652" name="AutoShape 2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162658" y="95250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27653" name="AutoShape 4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303335" y="235927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27655" name="AutoShape 2" descr="Geld ist wie ein roter Faden… | Geld ist wie ein roter Faden"/>
          <p:cNvSpPr>
            <a:spLocks noChangeAspect="1" noChangeArrowheads="1"/>
          </p:cNvSpPr>
          <p:nvPr/>
        </p:nvSpPr>
        <p:spPr bwMode="auto">
          <a:xfrm>
            <a:off x="143608" y="130419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pic>
        <p:nvPicPr>
          <p:cNvPr id="27656" name="Picture 4" descr="Werdegang - Christiane Ba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766" y="770792"/>
            <a:ext cx="1397977" cy="48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74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3323" dirty="0">
                <a:ea typeface="ＭＳ Ｐゴシック" panose="020B0600070205080204" pitchFamily="34" charset="-128"/>
              </a:rPr>
              <a:t>Der rote Faden </a:t>
            </a:r>
          </a:p>
        </p:txBody>
      </p:sp>
      <p:sp>
        <p:nvSpPr>
          <p:cNvPr id="28675" name="Inhaltsplatzhalter 2"/>
          <p:cNvSpPr>
            <a:spLocks noGrp="1"/>
          </p:cNvSpPr>
          <p:nvPr>
            <p:ph idx="1"/>
          </p:nvPr>
        </p:nvSpPr>
        <p:spPr>
          <a:xfrm>
            <a:off x="303335" y="2099897"/>
            <a:ext cx="8276492" cy="2658208"/>
          </a:xfrm>
        </p:spPr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de-DE" altLang="de-DE" b="1">
                <a:ea typeface="ＭＳ Ｐゴシック" panose="020B0600070205080204" pitchFamily="34" charset="-128"/>
              </a:rPr>
              <a:t>Schritt 2</a:t>
            </a:r>
            <a:r>
              <a:rPr lang="de-DE" altLang="de-DE" b="1">
                <a:ea typeface="ＭＳ Ｐゴシック" panose="020B0600070205080204" pitchFamily="34" charset="-128"/>
                <a:sym typeface="Wingdings" panose="05000000000000000000" pitchFamily="2" charset="2"/>
              </a:rPr>
              <a:t> </a:t>
            </a:r>
            <a:r>
              <a:rPr lang="de-DE" altLang="de-DE" b="1">
                <a:ea typeface="ＭＳ Ｐゴシック" panose="020B0600070205080204" pitchFamily="34" charset="-128"/>
              </a:rPr>
              <a:t>Ordnen</a:t>
            </a:r>
            <a:br>
              <a:rPr lang="de-DE" altLang="de-DE">
                <a:ea typeface="ＭＳ Ｐゴシック" panose="020B0600070205080204" pitchFamily="34" charset="-128"/>
              </a:rPr>
            </a:br>
            <a:br>
              <a:rPr lang="de-DE" altLang="de-DE">
                <a:ea typeface="ＭＳ Ｐゴシック" panose="020B0600070205080204" pitchFamily="34" charset="-128"/>
              </a:rPr>
            </a:br>
            <a:r>
              <a:rPr lang="de-DE" altLang="de-DE">
                <a:ea typeface="ＭＳ Ｐゴシック" panose="020B0600070205080204" pitchFamily="34" charset="-128"/>
              </a:rPr>
              <a:t>Legen Sie nacheinander einen „Stichpunkt“ in die Mitte. Ordnen Sie Ihren „Stichpunkt“ und begründen Sie Ihre Auswahl kurz. </a:t>
            </a:r>
          </a:p>
        </p:txBody>
      </p:sp>
      <p:sp>
        <p:nvSpPr>
          <p:cNvPr id="28676" name="AutoShape 2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162658" y="95250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28677" name="AutoShape 4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303335" y="235927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28679" name="AutoShape 2" descr="Geld ist wie ein roter Faden… | Geld ist wie ein roter Faden"/>
          <p:cNvSpPr>
            <a:spLocks noChangeAspect="1" noChangeArrowheads="1"/>
          </p:cNvSpPr>
          <p:nvPr/>
        </p:nvSpPr>
        <p:spPr bwMode="auto">
          <a:xfrm>
            <a:off x="143608" y="130419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pic>
        <p:nvPicPr>
          <p:cNvPr id="28680" name="Picture 4" descr="Werdegang - Christiane Bae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766" y="770792"/>
            <a:ext cx="1397977" cy="48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196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3323" dirty="0">
                <a:ea typeface="ＭＳ Ｐゴシック" panose="020B0600070205080204" pitchFamily="34" charset="-128"/>
              </a:rPr>
              <a:t>Der rote Faden </a:t>
            </a:r>
          </a:p>
        </p:txBody>
      </p:sp>
      <p:sp>
        <p:nvSpPr>
          <p:cNvPr id="29699" name="Inhaltsplatzhalter 2"/>
          <p:cNvSpPr>
            <a:spLocks noGrp="1"/>
          </p:cNvSpPr>
          <p:nvPr>
            <p:ph idx="1"/>
          </p:nvPr>
        </p:nvSpPr>
        <p:spPr>
          <a:xfrm>
            <a:off x="303335" y="2099897"/>
            <a:ext cx="8276492" cy="2658208"/>
          </a:xfrm>
        </p:spPr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de-DE" altLang="de-DE" b="1">
                <a:ea typeface="ＭＳ Ｐゴシック" panose="020B0600070205080204" pitchFamily="34" charset="-128"/>
              </a:rPr>
              <a:t>Schritt 3</a:t>
            </a:r>
            <a:r>
              <a:rPr lang="de-DE" altLang="de-DE" b="1">
                <a:ea typeface="ＭＳ Ｐゴシック" panose="020B0600070205080204" pitchFamily="34" charset="-128"/>
                <a:sym typeface="Wingdings" panose="05000000000000000000" pitchFamily="2" charset="2"/>
              </a:rPr>
              <a:t> HLF e</a:t>
            </a:r>
            <a:r>
              <a:rPr lang="de-DE" altLang="de-DE" b="1">
                <a:ea typeface="ＭＳ Ｐゴシック" panose="020B0600070205080204" pitchFamily="34" charset="-128"/>
              </a:rPr>
              <a:t>ntwickeln</a:t>
            </a:r>
            <a:br>
              <a:rPr lang="de-DE" altLang="de-DE">
                <a:ea typeface="ＭＳ Ｐゴシック" panose="020B0600070205080204" pitchFamily="34" charset="-128"/>
              </a:rPr>
            </a:br>
            <a:br>
              <a:rPr lang="de-DE" altLang="de-DE">
                <a:ea typeface="ＭＳ Ｐゴシック" panose="020B0600070205080204" pitchFamily="34" charset="-128"/>
              </a:rPr>
            </a:br>
            <a:r>
              <a:rPr lang="de-DE" altLang="de-DE">
                <a:ea typeface="ＭＳ Ｐゴシック" panose="020B0600070205080204" pitchFamily="34" charset="-128"/>
              </a:rPr>
              <a:t>Entwickeln Sie verschiedene HLF zu dem Themenbereich </a:t>
            </a:r>
            <a:r>
              <a:rPr lang="de-DE" altLang="de-DE" i="1">
                <a:ea typeface="ＭＳ Ｐゴシック" panose="020B0600070205080204" pitchFamily="34" charset="-128"/>
              </a:rPr>
              <a:t>Wiese</a:t>
            </a:r>
            <a:r>
              <a:rPr lang="de-DE" altLang="de-DE">
                <a:ea typeface="ＭＳ Ｐゴシック" panose="020B0600070205080204" pitchFamily="34" charset="-128"/>
              </a:rPr>
              <a:t>.</a:t>
            </a:r>
          </a:p>
        </p:txBody>
      </p:sp>
      <p:sp>
        <p:nvSpPr>
          <p:cNvPr id="29700" name="AutoShape 2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162658" y="95250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29701" name="AutoShape 4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303335" y="235927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29703" name="AutoShape 2" descr="Geld ist wie ein roter Faden… | Geld ist wie ein roter Faden"/>
          <p:cNvSpPr>
            <a:spLocks noChangeAspect="1" noChangeArrowheads="1"/>
          </p:cNvSpPr>
          <p:nvPr/>
        </p:nvSpPr>
        <p:spPr bwMode="auto">
          <a:xfrm>
            <a:off x="143608" y="130419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pic>
        <p:nvPicPr>
          <p:cNvPr id="29704" name="Picture 4" descr="Werdegang - Christiane Bae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766" y="770792"/>
            <a:ext cx="1397977" cy="48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0385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3323" dirty="0">
                <a:ea typeface="ＭＳ Ｐゴシック" panose="020B0600070205080204" pitchFamily="34" charset="-128"/>
              </a:rPr>
              <a:t>Der rote Faden </a:t>
            </a:r>
          </a:p>
        </p:txBody>
      </p:sp>
      <p:sp>
        <p:nvSpPr>
          <p:cNvPr id="30723" name="Inhaltsplatzhalter 2"/>
          <p:cNvSpPr>
            <a:spLocks noGrp="1"/>
          </p:cNvSpPr>
          <p:nvPr>
            <p:ph idx="1"/>
          </p:nvPr>
        </p:nvSpPr>
        <p:spPr>
          <a:xfrm>
            <a:off x="155331" y="2099897"/>
            <a:ext cx="8840666" cy="2658208"/>
          </a:xfrm>
        </p:spPr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de-DE" altLang="de-DE" b="1">
                <a:ea typeface="ＭＳ Ｐゴシック" panose="020B0600070205080204" pitchFamily="34" charset="-128"/>
              </a:rPr>
              <a:t>Schritt 4</a:t>
            </a:r>
            <a:r>
              <a:rPr lang="de-DE" altLang="de-DE" b="1">
                <a:ea typeface="ＭＳ Ｐゴシック" panose="020B0600070205080204" pitchFamily="34" charset="-128"/>
                <a:sym typeface="Wingdings" panose="05000000000000000000" pitchFamily="2" charset="2"/>
              </a:rPr>
              <a:t> HLF auswählen und am roten Faden ordnen</a:t>
            </a:r>
            <a:br>
              <a:rPr lang="de-DE" altLang="de-DE">
                <a:ea typeface="ＭＳ Ｐゴシック" panose="020B0600070205080204" pitchFamily="34" charset="-128"/>
              </a:rPr>
            </a:br>
            <a:br>
              <a:rPr lang="de-DE" altLang="de-DE">
                <a:ea typeface="ＭＳ Ｐゴシック" panose="020B0600070205080204" pitchFamily="34" charset="-128"/>
              </a:rPr>
            </a:br>
            <a:r>
              <a:rPr lang="de-DE" altLang="de-DE">
                <a:ea typeface="ＭＳ Ｐゴシック" panose="020B0600070205080204" pitchFamily="34" charset="-128"/>
              </a:rPr>
              <a:t>Wählen Sie in 2er und 3er Gruppen eine HLF aus.</a:t>
            </a:r>
            <a:br>
              <a:rPr lang="de-DE" altLang="de-DE">
                <a:ea typeface="ＭＳ Ｐゴシック" panose="020B0600070205080204" pitchFamily="34" charset="-128"/>
              </a:rPr>
            </a:br>
            <a:r>
              <a:rPr lang="de-DE" altLang="de-DE">
                <a:ea typeface="ＭＳ Ｐゴシック" panose="020B0600070205080204" pitchFamily="34" charset="-128"/>
              </a:rPr>
              <a:t>Ordnen Sie am roten Faden passende „Stichpunkte“ in einer sinnvollen Reihenfolge</a:t>
            </a:r>
          </a:p>
        </p:txBody>
      </p:sp>
      <p:sp>
        <p:nvSpPr>
          <p:cNvPr id="30724" name="AutoShape 2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162658" y="95250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30725" name="AutoShape 4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303335" y="235927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30727" name="AutoShape 2" descr="Geld ist wie ein roter Faden… | Geld ist wie ein roter Faden"/>
          <p:cNvSpPr>
            <a:spLocks noChangeAspect="1" noChangeArrowheads="1"/>
          </p:cNvSpPr>
          <p:nvPr/>
        </p:nvSpPr>
        <p:spPr bwMode="auto">
          <a:xfrm>
            <a:off x="143608" y="130419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pic>
        <p:nvPicPr>
          <p:cNvPr id="30728" name="Picture 4" descr="Werdegang - Christiane Bae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766" y="770792"/>
            <a:ext cx="1397977" cy="48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1281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3323" dirty="0">
                <a:ea typeface="ＭＳ Ｐゴシック" panose="020B0600070205080204" pitchFamily="34" charset="-128"/>
              </a:rPr>
              <a:t>Der rote Faden </a:t>
            </a:r>
          </a:p>
        </p:txBody>
      </p:sp>
      <p:sp>
        <p:nvSpPr>
          <p:cNvPr id="31747" name="Inhaltsplatzhalter 2"/>
          <p:cNvSpPr>
            <a:spLocks noGrp="1"/>
          </p:cNvSpPr>
          <p:nvPr>
            <p:ph idx="1"/>
          </p:nvPr>
        </p:nvSpPr>
        <p:spPr>
          <a:xfrm>
            <a:off x="155331" y="2099897"/>
            <a:ext cx="8840666" cy="2658208"/>
          </a:xfrm>
        </p:spPr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de-DE" altLang="de-DE" b="1">
                <a:ea typeface="ＭＳ Ｐゴシック" panose="020B0600070205080204" pitchFamily="34" charset="-128"/>
              </a:rPr>
              <a:t>Schritt 5</a:t>
            </a:r>
            <a:r>
              <a:rPr lang="de-DE" altLang="de-DE" b="1">
                <a:ea typeface="ＭＳ Ｐゴシック" panose="020B0600070205080204" pitchFamily="34" charset="-128"/>
                <a:sym typeface="Wingdings" panose="05000000000000000000" pitchFamily="2" charset="2"/>
              </a:rPr>
              <a:t> „Stichpunkte“ ergänzen</a:t>
            </a:r>
            <a:br>
              <a:rPr lang="de-DE" altLang="de-DE">
                <a:ea typeface="ＭＳ Ｐゴシック" panose="020B0600070205080204" pitchFamily="34" charset="-128"/>
              </a:rPr>
            </a:br>
            <a:br>
              <a:rPr lang="de-DE" altLang="de-DE">
                <a:ea typeface="ＭＳ Ｐゴシック" panose="020B0600070205080204" pitchFamily="34" charset="-128"/>
              </a:rPr>
            </a:br>
            <a:r>
              <a:rPr lang="de-DE" altLang="de-DE">
                <a:ea typeface="ＭＳ Ｐゴシック" panose="020B0600070205080204" pitchFamily="34" charset="-128"/>
              </a:rPr>
              <a:t>Fehlt Ihnen ein wichtiger „Stichpunkt“? </a:t>
            </a:r>
            <a:br>
              <a:rPr lang="de-DE" altLang="de-DE">
                <a:ea typeface="ＭＳ Ｐゴシック" panose="020B0600070205080204" pitchFamily="34" charset="-128"/>
              </a:rPr>
            </a:br>
            <a:r>
              <a:rPr lang="de-DE" altLang="de-DE">
                <a:ea typeface="ＭＳ Ｐゴシック" panose="020B0600070205080204" pitchFamily="34" charset="-128"/>
              </a:rPr>
              <a:t>Ergänzen Sie ihn und fügen Sie ihn sinnvoll sein. </a:t>
            </a:r>
          </a:p>
        </p:txBody>
      </p:sp>
      <p:sp>
        <p:nvSpPr>
          <p:cNvPr id="31748" name="AutoShape 2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162658" y="95250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31749" name="AutoShape 4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303335" y="235927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31751" name="AutoShape 2" descr="Geld ist wie ein roter Faden… | Geld ist wie ein roter Faden"/>
          <p:cNvSpPr>
            <a:spLocks noChangeAspect="1" noChangeArrowheads="1"/>
          </p:cNvSpPr>
          <p:nvPr/>
        </p:nvSpPr>
        <p:spPr bwMode="auto">
          <a:xfrm>
            <a:off x="143608" y="130419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pic>
        <p:nvPicPr>
          <p:cNvPr id="31752" name="Picture 4" descr="Werdegang - Christiane Bae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766" y="770792"/>
            <a:ext cx="1397977" cy="48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38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3323" dirty="0">
                <a:ea typeface="ＭＳ Ｐゴシック" panose="020B0600070205080204" pitchFamily="34" charset="-128"/>
              </a:rPr>
              <a:t>Der rote Faden </a:t>
            </a:r>
          </a:p>
        </p:txBody>
      </p:sp>
      <p:sp>
        <p:nvSpPr>
          <p:cNvPr id="32771" name="Inhaltsplatzhalter 2"/>
          <p:cNvSpPr>
            <a:spLocks noGrp="1"/>
          </p:cNvSpPr>
          <p:nvPr>
            <p:ph idx="1"/>
          </p:nvPr>
        </p:nvSpPr>
        <p:spPr>
          <a:xfrm>
            <a:off x="155331" y="2099897"/>
            <a:ext cx="8840666" cy="2658208"/>
          </a:xfrm>
        </p:spPr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de-DE" altLang="de-DE" b="1" dirty="0">
                <a:ea typeface="ＭＳ Ｐゴシック" panose="020B0600070205080204" pitchFamily="34" charset="-128"/>
              </a:rPr>
              <a:t>Schritt 6</a:t>
            </a:r>
            <a:r>
              <a:rPr lang="de-DE" altLang="de-DE" b="1" dirty="0">
                <a:ea typeface="ＭＳ Ｐゴシック" panose="020B0600070205080204" pitchFamily="34" charset="-128"/>
                <a:sym typeface="Wingdings" panose="05000000000000000000" pitchFamily="2" charset="2"/>
              </a:rPr>
              <a:t> Erkenntnisleitende Fragestellungen ableiten</a:t>
            </a:r>
            <a:br>
              <a:rPr lang="de-DE" altLang="de-DE" dirty="0">
                <a:ea typeface="ＭＳ Ｐゴシック" panose="020B0600070205080204" pitchFamily="34" charset="-128"/>
              </a:rPr>
            </a:br>
            <a:br>
              <a:rPr lang="de-DE" altLang="de-DE" dirty="0">
                <a:ea typeface="ＭＳ Ｐゴシック" panose="020B0600070205080204" pitchFamily="34" charset="-128"/>
              </a:rPr>
            </a:br>
            <a:r>
              <a:rPr lang="de-DE" altLang="de-DE" dirty="0">
                <a:ea typeface="ＭＳ Ｐゴシック" panose="020B0600070205080204" pitchFamily="34" charset="-128"/>
              </a:rPr>
              <a:t>Aus den einzelnen „Stichpunkten“ ergeben sich die erkenntnisleitenden Fragestellungen. Diese strukturieren die HLF und dienen als lösbare Einzelaufgaben. </a:t>
            </a:r>
          </a:p>
        </p:txBody>
      </p:sp>
      <p:sp>
        <p:nvSpPr>
          <p:cNvPr id="32772" name="AutoShape 2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162658" y="95250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32773" name="AutoShape 4" descr="Fertig Vektorgrafiken, Cliparts Und Illustrationen Kaufen - 123RF"/>
          <p:cNvSpPr>
            <a:spLocks noChangeAspect="1" noChangeArrowheads="1"/>
          </p:cNvSpPr>
          <p:nvPr/>
        </p:nvSpPr>
        <p:spPr bwMode="auto">
          <a:xfrm>
            <a:off x="303335" y="235927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sp>
        <p:nvSpPr>
          <p:cNvPr id="32775" name="AutoShape 2" descr="Geld ist wie ein roter Faden… | Geld ist wie ein roter Faden"/>
          <p:cNvSpPr>
            <a:spLocks noChangeAspect="1" noChangeArrowheads="1"/>
          </p:cNvSpPr>
          <p:nvPr/>
        </p:nvSpPr>
        <p:spPr bwMode="auto">
          <a:xfrm>
            <a:off x="143608" y="130419"/>
            <a:ext cx="281354" cy="281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de-DE" altLang="de-DE" sz="1662"/>
          </a:p>
        </p:txBody>
      </p:sp>
      <p:pic>
        <p:nvPicPr>
          <p:cNvPr id="32776" name="Picture 4" descr="Werdegang - Christiane Bae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6766" y="770792"/>
            <a:ext cx="1397977" cy="486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3940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5472608" cy="1368152"/>
          </a:xfrm>
        </p:spPr>
        <p:txBody>
          <a:bodyPr/>
          <a:lstStyle/>
          <a:p>
            <a:pPr algn="ctr"/>
            <a:r>
              <a:rPr lang="de-DE" sz="3600" dirty="0">
                <a:solidFill>
                  <a:schemeClr val="bg1"/>
                </a:solidFill>
              </a:rPr>
              <a:t>Die Unterrichtsplanung am roten Faden</a:t>
            </a:r>
          </a:p>
        </p:txBody>
      </p:sp>
      <p:pic>
        <p:nvPicPr>
          <p:cNvPr id="3" name="Picture 4" descr="Werdegang - Christiane Baer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712984"/>
            <a:ext cx="3127746" cy="1086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ige Legende 4"/>
          <p:cNvSpPr/>
          <p:nvPr/>
        </p:nvSpPr>
        <p:spPr>
          <a:xfrm>
            <a:off x="323528" y="2348880"/>
            <a:ext cx="2304256" cy="1584176"/>
          </a:xfrm>
          <a:prstGeom prst="wedgeRectCallou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Welche Fragen sind offen geblieben?</a:t>
            </a:r>
          </a:p>
        </p:txBody>
      </p:sp>
      <p:sp>
        <p:nvSpPr>
          <p:cNvPr id="6" name="Rechteckige Legende 5"/>
          <p:cNvSpPr/>
          <p:nvPr/>
        </p:nvSpPr>
        <p:spPr>
          <a:xfrm>
            <a:off x="3059832" y="2344783"/>
            <a:ext cx="2304256" cy="1584176"/>
          </a:xfrm>
          <a:prstGeom prst="wedgeRectCallou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Welche Vorteile der Methode sehen Sie?</a:t>
            </a:r>
          </a:p>
        </p:txBody>
      </p:sp>
      <p:sp>
        <p:nvSpPr>
          <p:cNvPr id="7" name="Rechteckige Legende 6"/>
          <p:cNvSpPr/>
          <p:nvPr/>
        </p:nvSpPr>
        <p:spPr>
          <a:xfrm>
            <a:off x="5868144" y="2344783"/>
            <a:ext cx="2494803" cy="1584176"/>
          </a:xfrm>
          <a:prstGeom prst="wedgeRectCallou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/>
              <a:t>Welche Schwierigkeiten haben sich ergeben?</a:t>
            </a:r>
          </a:p>
        </p:txBody>
      </p:sp>
    </p:spTree>
    <p:extLst>
      <p:ext uri="{BB962C8B-B14F-4D97-AF65-F5344CB8AC3E}">
        <p14:creationId xmlns:p14="http://schemas.microsoft.com/office/powerpoint/2010/main" val="356626201"/>
      </p:ext>
    </p:extLst>
  </p:cSld>
  <p:clrMapOvr>
    <a:masterClrMapping/>
  </p:clrMapOvr>
</p:sld>
</file>

<file path=ppt/theme/theme1.xml><?xml version="1.0" encoding="utf-8"?>
<a:theme xmlns:a="http://schemas.openxmlformats.org/drawingml/2006/main" name="Netzwerk">
  <a:themeElements>
    <a:clrScheme name="Netzwe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zwe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zwe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zwe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zwe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276</Words>
  <Application>Microsoft Office PowerPoint</Application>
  <PresentationFormat>Bildschirmpräsentation (4:3)</PresentationFormat>
  <Paragraphs>22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MS PGothic</vt:lpstr>
      <vt:lpstr>Arial</vt:lpstr>
      <vt:lpstr>Calibri</vt:lpstr>
      <vt:lpstr>Wingdings</vt:lpstr>
      <vt:lpstr>Netzwerk</vt:lpstr>
      <vt:lpstr>PowerPoint-Präsentation</vt:lpstr>
      <vt:lpstr>Der rote Faden </vt:lpstr>
      <vt:lpstr>Der rote Faden </vt:lpstr>
      <vt:lpstr>Der rote Faden </vt:lpstr>
      <vt:lpstr>Der rote Faden </vt:lpstr>
      <vt:lpstr>Der rote Faden </vt:lpstr>
      <vt:lpstr>Der rote Faden </vt:lpstr>
      <vt:lpstr>Der rote Faden 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Als unsere Großeltern Kinder waren</dc:title>
  <dc:creator>katrin</dc:creator>
  <cp:lastModifiedBy>Tonia Lorenzen</cp:lastModifiedBy>
  <cp:revision>217</cp:revision>
  <cp:lastPrinted>2024-09-24T19:14:30Z</cp:lastPrinted>
  <dcterms:created xsi:type="dcterms:W3CDTF">2014-03-01T14:17:03Z</dcterms:created>
  <dcterms:modified xsi:type="dcterms:W3CDTF">2024-09-24T19:15:19Z</dcterms:modified>
</cp:coreProperties>
</file>