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983070-F7AD-41E1-BBEA-A3933A2CF4D1}" v="4" dt="2025-02-26T13:53:01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9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e Stolten" userId="40ecbdc84d657b6b" providerId="LiveId" clId="{67983070-F7AD-41E1-BBEA-A3933A2CF4D1}"/>
    <pc:docChg chg="custSel addSld delSld modSld sldOrd">
      <pc:chgData name="Jule Stolten" userId="40ecbdc84d657b6b" providerId="LiveId" clId="{67983070-F7AD-41E1-BBEA-A3933A2CF4D1}" dt="2025-02-26T13:53:50.501" v="64" actId="1076"/>
      <pc:docMkLst>
        <pc:docMk/>
      </pc:docMkLst>
      <pc:sldChg chg="delSp add del mod delAnim">
        <pc:chgData name="Jule Stolten" userId="40ecbdc84d657b6b" providerId="LiveId" clId="{67983070-F7AD-41E1-BBEA-A3933A2CF4D1}" dt="2025-02-26T13:48:25.589" v="2" actId="2696"/>
        <pc:sldMkLst>
          <pc:docMk/>
          <pc:sldMk cId="2586797303" sldId="262"/>
        </pc:sldMkLst>
        <pc:spChg chg="del">
          <ac:chgData name="Jule Stolten" userId="40ecbdc84d657b6b" providerId="LiveId" clId="{67983070-F7AD-41E1-BBEA-A3933A2CF4D1}" dt="2025-02-26T13:48:22.611" v="1" actId="478"/>
          <ac:spMkLst>
            <pc:docMk/>
            <pc:sldMk cId="2586797303" sldId="262"/>
            <ac:spMk id="10" creationId="{3065DB8B-8EF2-0C02-A337-2226DC9A67B7}"/>
          </ac:spMkLst>
        </pc:spChg>
      </pc:sldChg>
      <pc:sldChg chg="addSp delSp modSp add mod ord">
        <pc:chgData name="Jule Stolten" userId="40ecbdc84d657b6b" providerId="LiveId" clId="{67983070-F7AD-41E1-BBEA-A3933A2CF4D1}" dt="2025-02-26T13:53:50.501" v="64" actId="1076"/>
        <pc:sldMkLst>
          <pc:docMk/>
          <pc:sldMk cId="3389784684" sldId="262"/>
        </pc:sldMkLst>
        <pc:spChg chg="mod">
          <ac:chgData name="Jule Stolten" userId="40ecbdc84d657b6b" providerId="LiveId" clId="{67983070-F7AD-41E1-BBEA-A3933A2CF4D1}" dt="2025-02-26T13:52:47.382" v="52" actId="20577"/>
          <ac:spMkLst>
            <pc:docMk/>
            <pc:sldMk cId="3389784684" sldId="262"/>
            <ac:spMk id="2" creationId="{8480338F-862B-CCCE-7439-A6AD9452D43B}"/>
          </ac:spMkLst>
        </pc:spChg>
        <pc:spChg chg="del mod">
          <ac:chgData name="Jule Stolten" userId="40ecbdc84d657b6b" providerId="LiveId" clId="{67983070-F7AD-41E1-BBEA-A3933A2CF4D1}" dt="2025-02-26T13:52:40.548" v="39" actId="478"/>
          <ac:spMkLst>
            <pc:docMk/>
            <pc:sldMk cId="3389784684" sldId="262"/>
            <ac:spMk id="3" creationId="{BF47A0EA-9970-7BCC-B86D-04BB3597CFCF}"/>
          </ac:spMkLst>
        </pc:spChg>
        <pc:spChg chg="add del mod">
          <ac:chgData name="Jule Stolten" userId="40ecbdc84d657b6b" providerId="LiveId" clId="{67983070-F7AD-41E1-BBEA-A3933A2CF4D1}" dt="2025-02-26T13:52:42.294" v="40" actId="478"/>
          <ac:spMkLst>
            <pc:docMk/>
            <pc:sldMk cId="3389784684" sldId="262"/>
            <ac:spMk id="15" creationId="{249C4A68-9805-40A7-BFB9-B8814769AB1E}"/>
          </ac:spMkLst>
        </pc:spChg>
        <pc:picChg chg="del">
          <ac:chgData name="Jule Stolten" userId="40ecbdc84d657b6b" providerId="LiveId" clId="{67983070-F7AD-41E1-BBEA-A3933A2CF4D1}" dt="2025-02-26T13:48:35.337" v="7" actId="478"/>
          <ac:picMkLst>
            <pc:docMk/>
            <pc:sldMk cId="3389784684" sldId="262"/>
            <ac:picMk id="5" creationId="{7C24B09C-BC94-22FA-6433-A5B8130A28CE}"/>
          </ac:picMkLst>
        </pc:picChg>
        <pc:picChg chg="del">
          <ac:chgData name="Jule Stolten" userId="40ecbdc84d657b6b" providerId="LiveId" clId="{67983070-F7AD-41E1-BBEA-A3933A2CF4D1}" dt="2025-02-26T13:48:33.741" v="6" actId="478"/>
          <ac:picMkLst>
            <pc:docMk/>
            <pc:sldMk cId="3389784684" sldId="262"/>
            <ac:picMk id="6" creationId="{ECCF6FE0-B682-7D99-53CF-FCE8403A2948}"/>
          </ac:picMkLst>
        </pc:picChg>
        <pc:picChg chg="add del mod">
          <ac:chgData name="Jule Stolten" userId="40ecbdc84d657b6b" providerId="LiveId" clId="{67983070-F7AD-41E1-BBEA-A3933A2CF4D1}" dt="2025-02-26T13:50:11.626" v="31" actId="478"/>
          <ac:picMkLst>
            <pc:docMk/>
            <pc:sldMk cId="3389784684" sldId="262"/>
            <ac:picMk id="7" creationId="{C90B6B00-BF49-C9E4-5EA1-893BF272BDF6}"/>
          </ac:picMkLst>
        </pc:picChg>
        <pc:picChg chg="add del mod">
          <ac:chgData name="Jule Stolten" userId="40ecbdc84d657b6b" providerId="LiveId" clId="{67983070-F7AD-41E1-BBEA-A3933A2CF4D1}" dt="2025-02-26T13:50:11.193" v="30" actId="478"/>
          <ac:picMkLst>
            <pc:docMk/>
            <pc:sldMk cId="3389784684" sldId="262"/>
            <ac:picMk id="9" creationId="{65B8D348-64FD-57E2-C4AF-D8FB6AC29A97}"/>
          </ac:picMkLst>
        </pc:picChg>
        <pc:picChg chg="add del mod">
          <ac:chgData name="Jule Stolten" userId="40ecbdc84d657b6b" providerId="LiveId" clId="{67983070-F7AD-41E1-BBEA-A3933A2CF4D1}" dt="2025-02-26T13:50:10.771" v="29" actId="478"/>
          <ac:picMkLst>
            <pc:docMk/>
            <pc:sldMk cId="3389784684" sldId="262"/>
            <ac:picMk id="11" creationId="{BEC6BF9F-17BF-8EAD-B216-05A29288876D}"/>
          </ac:picMkLst>
        </pc:picChg>
        <pc:picChg chg="add mod">
          <ac:chgData name="Jule Stolten" userId="40ecbdc84d657b6b" providerId="LiveId" clId="{67983070-F7AD-41E1-BBEA-A3933A2CF4D1}" dt="2025-02-26T13:53:50.501" v="64" actId="1076"/>
          <ac:picMkLst>
            <pc:docMk/>
            <pc:sldMk cId="3389784684" sldId="262"/>
            <ac:picMk id="13" creationId="{00036827-19CA-CD76-C79D-4E8DE2312D9D}"/>
          </ac:picMkLst>
        </pc:picChg>
        <pc:picChg chg="add mod">
          <ac:chgData name="Jule Stolten" userId="40ecbdc84d657b6b" providerId="LiveId" clId="{67983070-F7AD-41E1-BBEA-A3933A2CF4D1}" dt="2025-02-26T13:53:46.875" v="63" actId="1076"/>
          <ac:picMkLst>
            <pc:docMk/>
            <pc:sldMk cId="3389784684" sldId="262"/>
            <ac:picMk id="17" creationId="{193EB364-1BE3-1AB9-D392-AF1814B64D04}"/>
          </ac:picMkLst>
        </pc:picChg>
      </pc:sldChg>
      <pc:sldChg chg="addSp delSp modSp add mod">
        <pc:chgData name="Jule Stolten" userId="40ecbdc84d657b6b" providerId="LiveId" clId="{67983070-F7AD-41E1-BBEA-A3933A2CF4D1}" dt="2025-02-26T13:52:24.793" v="33" actId="27614"/>
        <pc:sldMkLst>
          <pc:docMk/>
          <pc:sldMk cId="2355303427" sldId="263"/>
        </pc:sldMkLst>
        <pc:spChg chg="del mod">
          <ac:chgData name="Jule Stolten" userId="40ecbdc84d657b6b" providerId="LiveId" clId="{67983070-F7AD-41E1-BBEA-A3933A2CF4D1}" dt="2025-02-26T13:49:27.296" v="20" actId="478"/>
          <ac:spMkLst>
            <pc:docMk/>
            <pc:sldMk cId="2355303427" sldId="263"/>
            <ac:spMk id="2" creationId="{0D4D6F95-4412-2F2A-1C94-726EC75C7D56}"/>
          </ac:spMkLst>
        </pc:spChg>
        <pc:spChg chg="del">
          <ac:chgData name="Jule Stolten" userId="40ecbdc84d657b6b" providerId="LiveId" clId="{67983070-F7AD-41E1-BBEA-A3933A2CF4D1}" dt="2025-02-26T13:49:22.822" v="17" actId="478"/>
          <ac:spMkLst>
            <pc:docMk/>
            <pc:sldMk cId="2355303427" sldId="263"/>
            <ac:spMk id="3" creationId="{907791C3-AA46-B661-4092-6C13CE13DF62}"/>
          </ac:spMkLst>
        </pc:spChg>
        <pc:spChg chg="add del mod">
          <ac:chgData name="Jule Stolten" userId="40ecbdc84d657b6b" providerId="LiveId" clId="{67983070-F7AD-41E1-BBEA-A3933A2CF4D1}" dt="2025-02-26T13:49:25.377" v="18" actId="478"/>
          <ac:spMkLst>
            <pc:docMk/>
            <pc:sldMk cId="2355303427" sldId="263"/>
            <ac:spMk id="5" creationId="{9F935338-22C4-E9AA-EC25-03FD51CFDA3A}"/>
          </ac:spMkLst>
        </pc:spChg>
        <pc:spChg chg="add del mod">
          <ac:chgData name="Jule Stolten" userId="40ecbdc84d657b6b" providerId="LiveId" clId="{67983070-F7AD-41E1-BBEA-A3933A2CF4D1}" dt="2025-02-26T13:49:27.881" v="21" actId="478"/>
          <ac:spMkLst>
            <pc:docMk/>
            <pc:sldMk cId="2355303427" sldId="263"/>
            <ac:spMk id="8" creationId="{3B06C803-6360-9395-67A0-3AE69440D2EF}"/>
          </ac:spMkLst>
        </pc:spChg>
        <pc:picChg chg="del">
          <ac:chgData name="Jule Stolten" userId="40ecbdc84d657b6b" providerId="LiveId" clId="{67983070-F7AD-41E1-BBEA-A3933A2CF4D1}" dt="2025-02-26T13:49:19.140" v="16" actId="478"/>
          <ac:picMkLst>
            <pc:docMk/>
            <pc:sldMk cId="2355303427" sldId="263"/>
            <ac:picMk id="7" creationId="{1E5650B2-1DFD-A27C-2E7E-72AB661CDDF3}"/>
          </ac:picMkLst>
        </pc:picChg>
        <pc:picChg chg="del">
          <ac:chgData name="Jule Stolten" userId="40ecbdc84d657b6b" providerId="LiveId" clId="{67983070-F7AD-41E1-BBEA-A3933A2CF4D1}" dt="2025-02-26T13:49:16.669" v="14" actId="478"/>
          <ac:picMkLst>
            <pc:docMk/>
            <pc:sldMk cId="2355303427" sldId="263"/>
            <ac:picMk id="9" creationId="{89D9C753-89EC-EA3D-179D-D143A929B1AA}"/>
          </ac:picMkLst>
        </pc:picChg>
        <pc:picChg chg="del mod modCrop">
          <ac:chgData name="Jule Stolten" userId="40ecbdc84d657b6b" providerId="LiveId" clId="{67983070-F7AD-41E1-BBEA-A3933A2CF4D1}" dt="2025-02-26T13:50:07.787" v="28" actId="478"/>
          <ac:picMkLst>
            <pc:docMk/>
            <pc:sldMk cId="2355303427" sldId="263"/>
            <ac:picMk id="11" creationId="{3F402D6A-1E45-1162-7CE2-C127D7534007}"/>
          </ac:picMkLst>
        </pc:picChg>
        <pc:picChg chg="add mod">
          <ac:chgData name="Jule Stolten" userId="40ecbdc84d657b6b" providerId="LiveId" clId="{67983070-F7AD-41E1-BBEA-A3933A2CF4D1}" dt="2025-02-26T13:52:24.793" v="33" actId="27614"/>
          <ac:picMkLst>
            <pc:docMk/>
            <pc:sldMk cId="2355303427" sldId="263"/>
            <ac:picMk id="12" creationId="{3F5746D7-EB60-6150-8451-45343D97A33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3C447-C97C-4847-BBA9-BE27364FC070}" type="datetimeFigureOut">
              <a:rPr lang="de-DE" smtClean="0"/>
              <a:t>02.03.2025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6A25D-8658-4772-B97A-88C163F533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4264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6A25D-8658-4772-B97A-88C163F5332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9565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6A25D-8658-4772-B97A-88C163F5332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4278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105576B-324D-482D-E1FA-4DC6CA330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40646716-F2BF-A9C7-912C-2B571C1A9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4040F6A-D2BE-8D39-B604-A74E4A466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F331-6E2A-423B-ACAF-1AEC3E3517F3}" type="datetimeFigureOut">
              <a:rPr lang="de-DE" smtClean="0"/>
              <a:t>02.03.2025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8109C4FF-14AB-F48E-859D-1EE8869D4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4E4E6EE2-FAC6-B04B-0D65-C6CD8F8E0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C527-F96C-48FC-8CB7-7318721AF1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451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0BE1E7D-0B91-9FD0-AB58-E0EC2F5BA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B25730CB-C462-ECF4-857C-8FFCD009B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2204638A-4552-5436-E8A8-F1FCBC8B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F331-6E2A-423B-ACAF-1AEC3E3517F3}" type="datetimeFigureOut">
              <a:rPr lang="de-DE" smtClean="0"/>
              <a:t>02.03.2025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42C86C51-259D-FBD4-6EAC-510A712E7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8BCC6326-E135-46C7-EA6A-4927ECC78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C527-F96C-48FC-8CB7-7318721AF1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46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184CABFC-6488-79B0-CB55-3F18E8A189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BA06D6F4-EE75-26D3-4761-E4BEE6FB7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101021E1-2953-6E2D-2C46-28D57593D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F331-6E2A-423B-ACAF-1AEC3E3517F3}" type="datetimeFigureOut">
              <a:rPr lang="de-DE" smtClean="0"/>
              <a:t>02.03.2025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42CBB6FE-2270-5C06-4D54-CAF4EE317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9501C2C0-F383-931B-F3A0-1A8D3C35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C527-F96C-48FC-8CB7-7318721AF1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021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40AA3D7-CA35-78B2-4FE0-A455E57A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13CB9740-195C-E55B-0F7D-FB50EC6E4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D9233813-5589-3A59-8409-5906B812B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F331-6E2A-423B-ACAF-1AEC3E3517F3}" type="datetimeFigureOut">
              <a:rPr lang="de-DE" smtClean="0"/>
              <a:t>02.03.2025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73EC95A1-1796-C122-0296-6A95FCA5B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CCB18398-C05A-0338-F6B1-C80D0F512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C527-F96C-48FC-8CB7-7318721AF1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926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6EAB2D0-0AD3-8FCE-8ED7-84D998FD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972A1452-5F20-E8CB-1FF5-B4FDC4C88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651D1154-309D-DA5C-1BEE-6F3F8DF8A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F331-6E2A-423B-ACAF-1AEC3E3517F3}" type="datetimeFigureOut">
              <a:rPr lang="de-DE" smtClean="0"/>
              <a:t>02.03.2025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716B2248-D017-DF9C-F163-FAE95C920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487CB386-1536-D5DF-481E-32978AC65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C527-F96C-48FC-8CB7-7318721AF1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80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EDFDCE6-AB37-3B4A-1F4A-880436F11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37D8930-8FA8-1DB2-4C62-31A1E4DC19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8E5EC94C-82AA-4B7F-6CFE-1B80B074F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FBE389C7-947E-A6A4-3915-1D04E7471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F331-6E2A-423B-ACAF-1AEC3E3517F3}" type="datetimeFigureOut">
              <a:rPr lang="de-DE" smtClean="0"/>
              <a:t>02.03.2025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69E27192-D3C4-4622-9F65-B67C958D6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E50C69FB-0B6E-D157-AC24-66B420621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C527-F96C-48FC-8CB7-7318721AF1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98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FCB6E28-F2DF-AC33-6FFB-C34740B56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A6024A50-1F37-C879-E947-C2A480FFA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5888F3D2-7E7C-650E-7284-DA985E941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B249D7A8-00B8-F001-E8D3-AAA9E6278B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14EB68AD-17B2-832E-FF9E-3D3754E39A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55953F0D-5238-DE34-EAD5-FC376B631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F331-6E2A-423B-ACAF-1AEC3E3517F3}" type="datetimeFigureOut">
              <a:rPr lang="de-DE" smtClean="0"/>
              <a:t>02.03.2025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4187DDFA-8ECE-8C26-B823-56B2CDCD0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C19CEE5C-7E44-8DCF-F588-27182A8CD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C527-F96C-48FC-8CB7-7318721AF1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325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18C448F-3658-4CD2-00CF-D11A820F0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A757B77D-0697-98AC-8DC3-0B6001753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F331-6E2A-423B-ACAF-1AEC3E3517F3}" type="datetimeFigureOut">
              <a:rPr lang="de-DE" smtClean="0"/>
              <a:t>02.03.2025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208A8285-D481-A473-B6BB-193DF05D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B6183C7-9E09-1486-FA1C-F0E3F4C8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C527-F96C-48FC-8CB7-7318721AF1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10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F5092BEC-0A29-F6B9-9200-E83A0C4FD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F331-6E2A-423B-ACAF-1AEC3E3517F3}" type="datetimeFigureOut">
              <a:rPr lang="de-DE" smtClean="0"/>
              <a:t>02.03.2025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3E36AFDA-438C-689D-060A-A00208579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0F90B5FC-271C-DBAA-ED8C-41BB71EC4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C527-F96C-48FC-8CB7-7318721AF1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530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5C1C7F0-E560-CA0D-79B8-9E0D1CF8C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FA971B2-EA7C-C26D-B149-19C130F1C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4A6799BA-4C4C-D278-F3F1-2285FA945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3EE536E2-0C0F-D934-5765-C385652A2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F331-6E2A-423B-ACAF-1AEC3E3517F3}" type="datetimeFigureOut">
              <a:rPr lang="de-DE" smtClean="0"/>
              <a:t>02.03.2025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9E6C8692-4B7C-B543-AC8F-2B2CBC5E6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68E5624C-9992-CB3F-3B57-38D90F55F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C527-F96C-48FC-8CB7-7318721AF1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475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F661E77-33B0-B87E-BE99-646AEBC57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82BF1881-D83F-F30E-C05C-96D7A57D03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397CAD5F-BFA7-66E1-5C3B-F4CB03A58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299FF030-2E50-D2B3-7596-2B30DFE8A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F331-6E2A-423B-ACAF-1AEC3E3517F3}" type="datetimeFigureOut">
              <a:rPr lang="de-DE" smtClean="0"/>
              <a:t>02.03.2025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9CC72E9E-9545-B88D-CC81-B397C49D6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AF04A2B8-1052-F0F8-C89A-4FBD7B265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C527-F96C-48FC-8CB7-7318721AF1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890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EDB159FA-DB03-4DE6-4F6B-236754FB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B05D867D-3BDA-F44A-AA20-7D40BD592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D25C1C68-FBAF-49B1-DF2D-385745591E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99F331-6E2A-423B-ACAF-1AEC3E3517F3}" type="datetimeFigureOut">
              <a:rPr lang="de-DE" smtClean="0"/>
              <a:t>02.03.2025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C44022C7-E127-E9B6-88C7-0E33810AC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55BB06F4-104D-33FD-62A2-AE4C720F9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A3C527-F96C-48FC-8CB7-7318721AF1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52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90DA9C2-94B6-15AA-A609-F68F5C261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033211" cy="2387600"/>
          </a:xfrm>
        </p:spPr>
        <p:txBody>
          <a:bodyPr/>
          <a:lstStyle/>
          <a:p>
            <a:r>
              <a:rPr lang="de-DE" dirty="0"/>
              <a:t>Der Klassenrat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8B15DBFB-D761-563A-0405-DEC6BEB68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033211" cy="1655762"/>
          </a:xfrm>
        </p:spPr>
        <p:txBody>
          <a:bodyPr/>
          <a:lstStyle/>
          <a:p>
            <a:r>
              <a:rPr lang="de-DE" dirty="0"/>
              <a:t>Elternabend der Grundschule Spaß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162657D9-A1EE-336B-635E-7F4C3384D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361671" y="1181903"/>
            <a:ext cx="6434045" cy="44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61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D9965C-50F3-9A18-9738-5239DC4E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der Klassenrat?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2BA6E4E-0DF1-6932-F6D5-0B4D4C5F1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3200" dirty="0"/>
              <a:t>Der Klassenrat ist das demokratische Forum einer Klasse, in dem die Schülerinnen und Schüler über selbstgewählte Themen beraten, diskutieren und entscheiden.</a:t>
            </a:r>
          </a:p>
          <a:p>
            <a:pPr algn="ctr"/>
            <a:endParaRPr lang="de-DE" sz="3200" dirty="0"/>
          </a:p>
          <a:p>
            <a:pPr marL="0" indent="0" algn="ctr">
              <a:buNone/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692608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3F6AA305-8D74-348D-1EDA-824D166A5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DFFAAE3-E5B7-0588-DEEC-DEBB57933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der Klassenrat?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55E8688C-DB98-2433-E736-C45D570BB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Regelmäßiges Treffen – feste Stunde jede Woche</a:t>
            </a:r>
          </a:p>
          <a:p>
            <a:endParaRPr lang="de-DE" dirty="0"/>
          </a:p>
          <a:p>
            <a:r>
              <a:rPr lang="de-DE" dirty="0"/>
              <a:t>Gesprächsrunde der Schüler*innen + Lehrkraft nimmt teil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Mögliche Themen: </a:t>
            </a:r>
          </a:p>
          <a:p>
            <a:pPr lvl="1"/>
            <a:r>
              <a:rPr lang="de-DE" dirty="0"/>
              <a:t>Zusammenleben in der Klasse und der Schule</a:t>
            </a:r>
          </a:p>
          <a:p>
            <a:pPr lvl="1"/>
            <a:r>
              <a:rPr lang="de-DE" dirty="0"/>
              <a:t>Gestaltung des Lernens in der Klasse</a:t>
            </a:r>
          </a:p>
          <a:p>
            <a:pPr lvl="1"/>
            <a:r>
              <a:rPr lang="de-DE" dirty="0"/>
              <a:t>Aktuelle Probleme und Konflikte</a:t>
            </a:r>
          </a:p>
          <a:p>
            <a:pPr lvl="1"/>
            <a:r>
              <a:rPr lang="de-DE" dirty="0"/>
              <a:t>Gemeinsame Projekte und Aktivitäten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113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31F6EC5A-7D57-5ACA-2E46-6A05AD2FE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C454FB7-BF15-1676-679E-540B02AEC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bewirkt/fördert der Klassenrat?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E7243FC-2FC7-6557-DAE0-FCB2ABC4F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Übernahme von Verantwortung/ Selbstständigkeit</a:t>
            </a:r>
          </a:p>
          <a:p>
            <a:r>
              <a:rPr lang="de-DE" dirty="0"/>
              <a:t>Demokratie lernen </a:t>
            </a:r>
          </a:p>
          <a:p>
            <a:r>
              <a:rPr lang="de-DE" dirty="0"/>
              <a:t>Partizipation und Gemeinschaft fördern</a:t>
            </a:r>
          </a:p>
          <a:p>
            <a:r>
              <a:rPr lang="de-DE" dirty="0"/>
              <a:t>Gemeinsame Entscheidungen treffen</a:t>
            </a:r>
          </a:p>
          <a:p>
            <a:pPr lvl="1"/>
            <a:r>
              <a:rPr lang="de-DE" dirty="0"/>
              <a:t>Aktive Mitbestimmung bei Anliegen der Klasse</a:t>
            </a:r>
          </a:p>
          <a:p>
            <a:r>
              <a:rPr lang="de-DE" dirty="0"/>
              <a:t>Konflikte lösen</a:t>
            </a:r>
          </a:p>
          <a:p>
            <a:pPr lvl="1"/>
            <a:r>
              <a:rPr lang="de-DE" dirty="0"/>
              <a:t>Kommunikationsfähigkeit fördern</a:t>
            </a:r>
          </a:p>
          <a:p>
            <a:pPr lvl="1"/>
            <a:r>
              <a:rPr lang="de-DE" dirty="0"/>
              <a:t>Gefühle äußern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664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868439B-2902-BC0F-024C-9878056E2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14EE467-7B32-188B-63FC-0C2D72410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Übernahme von Verantwortung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14165E05-4D68-524E-6DBB-6DADE764F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22420" cy="4351338"/>
          </a:xfrm>
        </p:spPr>
        <p:txBody>
          <a:bodyPr/>
          <a:lstStyle/>
          <a:p>
            <a:r>
              <a:rPr lang="de-DE" dirty="0"/>
              <a:t>Rollen werden von den Schüler*innen übernommen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70AD26A6-9003-BF63-CB3F-FBB0854A76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2043"/>
          <a:stretch/>
        </p:blipFill>
        <p:spPr>
          <a:xfrm>
            <a:off x="838200" y="3177540"/>
            <a:ext cx="5053450" cy="313436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02747D54-67CD-DB8D-2048-424370EFA7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230"/>
          <a:stretch/>
        </p:blipFill>
        <p:spPr>
          <a:xfrm>
            <a:off x="6300352" y="3177540"/>
            <a:ext cx="4969054" cy="313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14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D876634-4F16-683F-ED5E-4E9DDF979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E5BEB4BF-FD4E-1760-23A1-3757D1592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023" y="94784"/>
            <a:ext cx="4867954" cy="666843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3802981C-46B2-02A1-1277-405BBAC74F12}"/>
              </a:ext>
            </a:extLst>
          </p:cNvPr>
          <p:cNvSpPr txBox="1"/>
          <p:nvPr/>
        </p:nvSpPr>
        <p:spPr>
          <a:xfrm>
            <a:off x="8783085" y="4516053"/>
            <a:ext cx="31442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Positivrunden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Gemeinschaft stärken</a:t>
            </a:r>
          </a:p>
        </p:txBody>
      </p:sp>
    </p:spTree>
    <p:extLst>
      <p:ext uri="{BB962C8B-B14F-4D97-AF65-F5344CB8AC3E}">
        <p14:creationId xmlns:p14="http://schemas.microsoft.com/office/powerpoint/2010/main" val="218884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41662776-05ED-8EFF-625D-218F3206C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480338F-862B-CCCE-7439-A6AD9452D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Symbolkarten</a:t>
            </a:r>
          </a:p>
        </p:txBody>
      </p:sp>
      <p:pic>
        <p:nvPicPr>
          <p:cNvPr id="13" name="Grafik 12" descr="Ein Bild, das Text, Brief, stationär, Stickerei enthält.&#10;&#10;KI-generierte Inhalte können fehlerhaft sein.">
            <a:extLst>
              <a:ext uri="{FF2B5EF4-FFF2-40B4-BE49-F238E27FC236}">
                <a16:creationId xmlns:a16="http://schemas.microsoft.com/office/drawing/2014/main" xmlns="" id="{00036827-19CA-CD76-C79D-4E8DE2312D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44" y="1326288"/>
            <a:ext cx="4170916" cy="5121275"/>
          </a:xfrm>
          <a:prstGeom prst="rect">
            <a:avLst/>
          </a:prstGeom>
        </p:spPr>
      </p:pic>
      <p:pic>
        <p:nvPicPr>
          <p:cNvPr id="17" name="Grafik 16" descr="Ein Bild, das Text, Brief, Handschrift enthält.&#10;&#10;KI-generierte Inhalte können fehlerhaft sein.">
            <a:extLst>
              <a:ext uri="{FF2B5EF4-FFF2-40B4-BE49-F238E27FC236}">
                <a16:creationId xmlns:a16="http://schemas.microsoft.com/office/drawing/2014/main" xmlns="" id="{193EB364-1BE3-1AB9-D392-AF1814B64D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41" y="1280977"/>
            <a:ext cx="4170916" cy="521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84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95512A19-510C-4446-4E25-2C48282B2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Text, Handschrift, Schrift, Symbol enthält.&#10;&#10;KI-generierte Inhalte können fehlerhaft sein.">
            <a:extLst>
              <a:ext uri="{FF2B5EF4-FFF2-40B4-BE49-F238E27FC236}">
                <a16:creationId xmlns:a16="http://schemas.microsoft.com/office/drawing/2014/main" xmlns="" id="{3F5746D7-EB60-6150-8451-45343D97A3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180" y="0"/>
            <a:ext cx="4837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03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Benutzerdefiniert</PresentationFormat>
  <Paragraphs>31</Paragraphs>
  <Slides>8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</vt:lpstr>
      <vt:lpstr>Der Klassenrat</vt:lpstr>
      <vt:lpstr>Was ist der Klassenrat?</vt:lpstr>
      <vt:lpstr>Was ist der Klassenrat?</vt:lpstr>
      <vt:lpstr>Was bewirkt/fördert der Klassenrat?</vt:lpstr>
      <vt:lpstr>Übernahme von Verantwortung</vt:lpstr>
      <vt:lpstr>PowerPoint-Präsentation</vt:lpstr>
      <vt:lpstr>Symbolkarten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Klassenrat</dc:title>
  <dc:creator>Jule Stolten</dc:creator>
  <cp:lastModifiedBy>Julie Dannheim</cp:lastModifiedBy>
  <cp:revision>2</cp:revision>
  <dcterms:created xsi:type="dcterms:W3CDTF">2025-02-26T13:14:46Z</dcterms:created>
  <dcterms:modified xsi:type="dcterms:W3CDTF">2025-03-02T12:48:03Z</dcterms:modified>
</cp:coreProperties>
</file>