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49" r:id="rId2"/>
  </p:sldMasterIdLst>
  <p:notesMasterIdLst>
    <p:notesMasterId r:id="rId38"/>
  </p:notesMasterIdLst>
  <p:sldIdLst>
    <p:sldId id="376" r:id="rId3"/>
    <p:sldId id="987" r:id="rId4"/>
    <p:sldId id="989" r:id="rId5"/>
    <p:sldId id="988" r:id="rId6"/>
    <p:sldId id="1040" r:id="rId7"/>
    <p:sldId id="1063" r:id="rId8"/>
    <p:sldId id="993" r:id="rId9"/>
    <p:sldId id="1064" r:id="rId10"/>
    <p:sldId id="1038" r:id="rId11"/>
    <p:sldId id="1031" r:id="rId12"/>
    <p:sldId id="1029" r:id="rId13"/>
    <p:sldId id="1033" r:id="rId14"/>
    <p:sldId id="1051" r:id="rId15"/>
    <p:sldId id="1061" r:id="rId16"/>
    <p:sldId id="1044" r:id="rId17"/>
    <p:sldId id="1062" r:id="rId18"/>
    <p:sldId id="1052" r:id="rId19"/>
    <p:sldId id="1050" r:id="rId20"/>
    <p:sldId id="1055" r:id="rId21"/>
    <p:sldId id="1045" r:id="rId22"/>
    <p:sldId id="1046" r:id="rId23"/>
    <p:sldId id="1041" r:id="rId24"/>
    <p:sldId id="1066" r:id="rId25"/>
    <p:sldId id="1039" r:id="rId26"/>
    <p:sldId id="1042" r:id="rId27"/>
    <p:sldId id="1047" r:id="rId28"/>
    <p:sldId id="1035" r:id="rId29"/>
    <p:sldId id="1034" r:id="rId30"/>
    <p:sldId id="1065" r:id="rId31"/>
    <p:sldId id="1037" r:id="rId32"/>
    <p:sldId id="1057" r:id="rId33"/>
    <p:sldId id="1023" r:id="rId34"/>
    <p:sldId id="1056" r:id="rId35"/>
    <p:sldId id="1021" r:id="rId36"/>
    <p:sldId id="1022" r:id="rId3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rit Suedecum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C80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0E19CA-42DB-40C3-A384-B2C3D3E01573}" v="88" dt="2025-05-05T18:23:22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95" autoAdjust="0"/>
    <p:restoredTop sz="94660"/>
  </p:normalViewPr>
  <p:slideViewPr>
    <p:cSldViewPr>
      <p:cViewPr>
        <p:scale>
          <a:sx n="50" d="100"/>
          <a:sy n="50" d="100"/>
        </p:scale>
        <p:origin x="1272" y="2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chultalbers" userId="cf6031ef3fbff9bf" providerId="LiveId" clId="{410E19CA-42DB-40C3-A384-B2C3D3E01573}"/>
    <pc:docChg chg="undo custSel addSld delSld modSld sldOrd">
      <pc:chgData name="Thomas Schultalbers" userId="cf6031ef3fbff9bf" providerId="LiveId" clId="{410E19CA-42DB-40C3-A384-B2C3D3E01573}" dt="2025-05-05T18:34:23.780" v="2361" actId="20577"/>
      <pc:docMkLst>
        <pc:docMk/>
      </pc:docMkLst>
      <pc:sldChg chg="modSp mod">
        <pc:chgData name="Thomas Schultalbers" userId="cf6031ef3fbff9bf" providerId="LiveId" clId="{410E19CA-42DB-40C3-A384-B2C3D3E01573}" dt="2025-05-04T13:49:14.596" v="1376" actId="20577"/>
        <pc:sldMkLst>
          <pc:docMk/>
          <pc:sldMk cId="1213779323" sldId="1023"/>
        </pc:sldMkLst>
        <pc:spChg chg="mod">
          <ac:chgData name="Thomas Schultalbers" userId="cf6031ef3fbff9bf" providerId="LiveId" clId="{410E19CA-42DB-40C3-A384-B2C3D3E01573}" dt="2025-05-04T13:49:14.596" v="1376" actId="20577"/>
          <ac:spMkLst>
            <pc:docMk/>
            <pc:sldMk cId="1213779323" sldId="1023"/>
            <ac:spMk id="6" creationId="{C020EDAC-0E1C-453D-A57E-EBD8590F7363}"/>
          </ac:spMkLst>
        </pc:spChg>
      </pc:sldChg>
      <pc:sldChg chg="modSp mod">
        <pc:chgData name="Thomas Schultalbers" userId="cf6031ef3fbff9bf" providerId="LiveId" clId="{410E19CA-42DB-40C3-A384-B2C3D3E01573}" dt="2025-05-04T13:08:18.094" v="1273" actId="20577"/>
        <pc:sldMkLst>
          <pc:docMk/>
          <pc:sldMk cId="1927665624" sldId="1029"/>
        </pc:sldMkLst>
        <pc:spChg chg="mod">
          <ac:chgData name="Thomas Schultalbers" userId="cf6031ef3fbff9bf" providerId="LiveId" clId="{410E19CA-42DB-40C3-A384-B2C3D3E01573}" dt="2025-05-04T13:08:18.094" v="1273" actId="20577"/>
          <ac:spMkLst>
            <pc:docMk/>
            <pc:sldMk cId="1927665624" sldId="1029"/>
            <ac:spMk id="8" creationId="{757A6B05-29B1-4C5A-A8AF-EC7FFC59E76A}"/>
          </ac:spMkLst>
        </pc:spChg>
      </pc:sldChg>
      <pc:sldChg chg="addSp modSp mod">
        <pc:chgData name="Thomas Schultalbers" userId="cf6031ef3fbff9bf" providerId="LiveId" clId="{410E19CA-42DB-40C3-A384-B2C3D3E01573}" dt="2025-05-04T13:30:15.721" v="1336" actId="1076"/>
        <pc:sldMkLst>
          <pc:docMk/>
          <pc:sldMk cId="3467615425" sldId="1033"/>
        </pc:sldMkLst>
        <pc:spChg chg="add mod">
          <ac:chgData name="Thomas Schultalbers" userId="cf6031ef3fbff9bf" providerId="LiveId" clId="{410E19CA-42DB-40C3-A384-B2C3D3E01573}" dt="2025-05-04T13:30:15.721" v="1336" actId="1076"/>
          <ac:spMkLst>
            <pc:docMk/>
            <pc:sldMk cId="3467615425" sldId="1033"/>
            <ac:spMk id="3" creationId="{11CF1E70-2D88-CD47-53FA-ADEAC088893F}"/>
          </ac:spMkLst>
        </pc:spChg>
        <pc:picChg chg="mod">
          <ac:chgData name="Thomas Schultalbers" userId="cf6031ef3fbff9bf" providerId="LiveId" clId="{410E19CA-42DB-40C3-A384-B2C3D3E01573}" dt="2025-05-04T13:30:09.226" v="1335" actId="1076"/>
          <ac:picMkLst>
            <pc:docMk/>
            <pc:sldMk cId="3467615425" sldId="1033"/>
            <ac:picMk id="9" creationId="{AD9C8940-3542-4AAE-BE23-42EF3332A6A8}"/>
          </ac:picMkLst>
        </pc:picChg>
      </pc:sldChg>
      <pc:sldChg chg="modSp mod">
        <pc:chgData name="Thomas Schultalbers" userId="cf6031ef3fbff9bf" providerId="LiveId" clId="{410E19CA-42DB-40C3-A384-B2C3D3E01573}" dt="2025-05-05T18:13:09.386" v="2289" actId="1076"/>
        <pc:sldMkLst>
          <pc:docMk/>
          <pc:sldMk cId="3352410038" sldId="1034"/>
        </pc:sldMkLst>
        <pc:picChg chg="mod">
          <ac:chgData name="Thomas Schultalbers" userId="cf6031ef3fbff9bf" providerId="LiveId" clId="{410E19CA-42DB-40C3-A384-B2C3D3E01573}" dt="2025-05-05T18:13:09.386" v="2289" actId="1076"/>
          <ac:picMkLst>
            <pc:docMk/>
            <pc:sldMk cId="3352410038" sldId="1034"/>
            <ac:picMk id="4" creationId="{E78B5C14-2CE8-4C44-B2A1-108FEDC1577D}"/>
          </ac:picMkLst>
        </pc:picChg>
      </pc:sldChg>
      <pc:sldChg chg="modSp mod">
        <pc:chgData name="Thomas Schultalbers" userId="cf6031ef3fbff9bf" providerId="LiveId" clId="{410E19CA-42DB-40C3-A384-B2C3D3E01573}" dt="2025-05-05T18:20:59.620" v="2311" actId="20577"/>
        <pc:sldMkLst>
          <pc:docMk/>
          <pc:sldMk cId="3383244076" sldId="1035"/>
        </pc:sldMkLst>
        <pc:spChg chg="mod">
          <ac:chgData name="Thomas Schultalbers" userId="cf6031ef3fbff9bf" providerId="LiveId" clId="{410E19CA-42DB-40C3-A384-B2C3D3E01573}" dt="2025-05-05T18:20:59.620" v="2311" actId="20577"/>
          <ac:spMkLst>
            <pc:docMk/>
            <pc:sldMk cId="3383244076" sldId="1035"/>
            <ac:spMk id="6" creationId="{8B7019E4-6BF0-4553-B216-85BB773E5745}"/>
          </ac:spMkLst>
        </pc:spChg>
      </pc:sldChg>
      <pc:sldChg chg="modSp mod">
        <pc:chgData name="Thomas Schultalbers" userId="cf6031ef3fbff9bf" providerId="LiveId" clId="{410E19CA-42DB-40C3-A384-B2C3D3E01573}" dt="2025-05-05T18:34:23.780" v="2361" actId="20577"/>
        <pc:sldMkLst>
          <pc:docMk/>
          <pc:sldMk cId="2945832867" sldId="1037"/>
        </pc:sldMkLst>
        <pc:spChg chg="mod">
          <ac:chgData name="Thomas Schultalbers" userId="cf6031ef3fbff9bf" providerId="LiveId" clId="{410E19CA-42DB-40C3-A384-B2C3D3E01573}" dt="2025-05-05T18:22:34.232" v="2337" actId="1076"/>
          <ac:spMkLst>
            <pc:docMk/>
            <pc:sldMk cId="2945832867" sldId="1037"/>
            <ac:spMk id="3" creationId="{F353EB31-1EF7-4F6E-9D7A-B03ADDD00658}"/>
          </ac:spMkLst>
        </pc:spChg>
        <pc:spChg chg="mod">
          <ac:chgData name="Thomas Schultalbers" userId="cf6031ef3fbff9bf" providerId="LiveId" clId="{410E19CA-42DB-40C3-A384-B2C3D3E01573}" dt="2025-05-05T18:34:23.780" v="2361" actId="20577"/>
          <ac:spMkLst>
            <pc:docMk/>
            <pc:sldMk cId="2945832867" sldId="1037"/>
            <ac:spMk id="8" creationId="{412FC840-C74A-4E03-8F1F-02CD67503BD2}"/>
          </ac:spMkLst>
        </pc:spChg>
        <pc:graphicFrameChg chg="mod">
          <ac:chgData name="Thomas Schultalbers" userId="cf6031ef3fbff9bf" providerId="LiveId" clId="{410E19CA-42DB-40C3-A384-B2C3D3E01573}" dt="2025-05-05T18:23:22.188" v="2355" actId="20577"/>
          <ac:graphicFrameMkLst>
            <pc:docMk/>
            <pc:sldMk cId="2945832867" sldId="1037"/>
            <ac:graphicFrameMk id="5" creationId="{C7570245-97A6-42DE-A566-C54992BD7C85}"/>
          </ac:graphicFrameMkLst>
        </pc:graphicFrameChg>
      </pc:sldChg>
      <pc:sldChg chg="addSp delSp modSp mod">
        <pc:chgData name="Thomas Schultalbers" userId="cf6031ef3fbff9bf" providerId="LiveId" clId="{410E19CA-42DB-40C3-A384-B2C3D3E01573}" dt="2025-05-04T12:40:00.958" v="813" actId="1076"/>
        <pc:sldMkLst>
          <pc:docMk/>
          <pc:sldMk cId="4115179407" sldId="1038"/>
        </pc:sldMkLst>
        <pc:spChg chg="add del mod">
          <ac:chgData name="Thomas Schultalbers" userId="cf6031ef3fbff9bf" providerId="LiveId" clId="{410E19CA-42DB-40C3-A384-B2C3D3E01573}" dt="2025-05-04T12:38:32.473" v="758" actId="478"/>
          <ac:spMkLst>
            <pc:docMk/>
            <pc:sldMk cId="4115179407" sldId="1038"/>
            <ac:spMk id="2" creationId="{920FA950-714A-F877-B0E6-5A89CC9A8C4E}"/>
          </ac:spMkLst>
        </pc:spChg>
        <pc:spChg chg="mod">
          <ac:chgData name="Thomas Schultalbers" userId="cf6031ef3fbff9bf" providerId="LiveId" clId="{410E19CA-42DB-40C3-A384-B2C3D3E01573}" dt="2025-05-04T12:40:00.958" v="813" actId="1076"/>
          <ac:spMkLst>
            <pc:docMk/>
            <pc:sldMk cId="4115179407" sldId="1038"/>
            <ac:spMk id="3" creationId="{3C1FA51A-812A-4A97-89CC-69C9D3F5FE4E}"/>
          </ac:spMkLst>
        </pc:spChg>
        <pc:picChg chg="add del mod">
          <ac:chgData name="Thomas Schultalbers" userId="cf6031ef3fbff9bf" providerId="LiveId" clId="{410E19CA-42DB-40C3-A384-B2C3D3E01573}" dt="2025-05-04T12:39:55.481" v="812" actId="14100"/>
          <ac:picMkLst>
            <pc:docMk/>
            <pc:sldMk cId="4115179407" sldId="1038"/>
            <ac:picMk id="14" creationId="{66F355CB-A52F-460F-9853-633E2896947F}"/>
          </ac:picMkLst>
        </pc:picChg>
      </pc:sldChg>
      <pc:sldChg chg="addSp modSp mod">
        <pc:chgData name="Thomas Schultalbers" userId="cf6031ef3fbff9bf" providerId="LiveId" clId="{410E19CA-42DB-40C3-A384-B2C3D3E01573}" dt="2025-05-04T17:13:23.064" v="1436" actId="1076"/>
        <pc:sldMkLst>
          <pc:docMk/>
          <pc:sldMk cId="1434689905" sldId="1041"/>
        </pc:sldMkLst>
        <pc:spChg chg="add mod">
          <ac:chgData name="Thomas Schultalbers" userId="cf6031ef3fbff9bf" providerId="LiveId" clId="{410E19CA-42DB-40C3-A384-B2C3D3E01573}" dt="2025-05-04T17:12:44.612" v="1429" actId="113"/>
          <ac:spMkLst>
            <pc:docMk/>
            <pc:sldMk cId="1434689905" sldId="1041"/>
            <ac:spMk id="2" creationId="{D8E7EF2F-DE64-D9E4-003D-91DED669AEC1}"/>
          </ac:spMkLst>
        </pc:spChg>
        <pc:picChg chg="mod">
          <ac:chgData name="Thomas Schultalbers" userId="cf6031ef3fbff9bf" providerId="LiveId" clId="{410E19CA-42DB-40C3-A384-B2C3D3E01573}" dt="2025-05-04T17:13:05.790" v="1433" actId="1076"/>
          <ac:picMkLst>
            <pc:docMk/>
            <pc:sldMk cId="1434689905" sldId="1041"/>
            <ac:picMk id="5" creationId="{27D758B9-8FAA-4E51-B8C0-15BB53F4C8A3}"/>
          </ac:picMkLst>
        </pc:picChg>
        <pc:picChg chg="add mod">
          <ac:chgData name="Thomas Schultalbers" userId="cf6031ef3fbff9bf" providerId="LiveId" clId="{410E19CA-42DB-40C3-A384-B2C3D3E01573}" dt="2025-05-04T17:13:23.064" v="1436" actId="1076"/>
          <ac:picMkLst>
            <pc:docMk/>
            <pc:sldMk cId="1434689905" sldId="1041"/>
            <ac:picMk id="7" creationId="{73E280E2-319B-3324-B66F-96465355A573}"/>
          </ac:picMkLst>
        </pc:picChg>
      </pc:sldChg>
      <pc:sldChg chg="ord">
        <pc:chgData name="Thomas Schultalbers" userId="cf6031ef3fbff9bf" providerId="LiveId" clId="{410E19CA-42DB-40C3-A384-B2C3D3E01573}" dt="2025-05-04T13:34:48.778" v="1342"/>
        <pc:sldMkLst>
          <pc:docMk/>
          <pc:sldMk cId="3725055111" sldId="1050"/>
        </pc:sldMkLst>
      </pc:sldChg>
      <pc:sldChg chg="delSp mod">
        <pc:chgData name="Thomas Schultalbers" userId="cf6031ef3fbff9bf" providerId="LiveId" clId="{410E19CA-42DB-40C3-A384-B2C3D3E01573}" dt="2025-05-05T18:03:10.792" v="2287" actId="478"/>
        <pc:sldMkLst>
          <pc:docMk/>
          <pc:sldMk cId="2346572424" sldId="1051"/>
        </pc:sldMkLst>
        <pc:spChg chg="del">
          <ac:chgData name="Thomas Schultalbers" userId="cf6031ef3fbff9bf" providerId="LiveId" clId="{410E19CA-42DB-40C3-A384-B2C3D3E01573}" dt="2025-05-05T18:03:10.792" v="2287" actId="478"/>
          <ac:spMkLst>
            <pc:docMk/>
            <pc:sldMk cId="2346572424" sldId="1051"/>
            <ac:spMk id="2" creationId="{D1284269-CEAA-706A-D7B6-B739802A4F5B}"/>
          </ac:spMkLst>
        </pc:spChg>
      </pc:sldChg>
      <pc:sldChg chg="ord">
        <pc:chgData name="Thomas Schultalbers" userId="cf6031ef3fbff9bf" providerId="LiveId" clId="{410E19CA-42DB-40C3-A384-B2C3D3E01573}" dt="2025-05-04T13:34:52.485" v="1344"/>
        <pc:sldMkLst>
          <pc:docMk/>
          <pc:sldMk cId="2873172025" sldId="1052"/>
        </pc:sldMkLst>
      </pc:sldChg>
      <pc:sldChg chg="modSp mod">
        <pc:chgData name="Thomas Schultalbers" userId="cf6031ef3fbff9bf" providerId="LiveId" clId="{410E19CA-42DB-40C3-A384-B2C3D3E01573}" dt="2025-05-05T14:38:26.523" v="2281" actId="20577"/>
        <pc:sldMkLst>
          <pc:docMk/>
          <pc:sldMk cId="3194304312" sldId="1057"/>
        </pc:sldMkLst>
        <pc:spChg chg="mod">
          <ac:chgData name="Thomas Schultalbers" userId="cf6031ef3fbff9bf" providerId="LiveId" clId="{410E19CA-42DB-40C3-A384-B2C3D3E01573}" dt="2025-05-05T14:38:26.523" v="2281" actId="20577"/>
          <ac:spMkLst>
            <pc:docMk/>
            <pc:sldMk cId="3194304312" sldId="1057"/>
            <ac:spMk id="4" creationId="{659A258E-8800-0C6C-739B-0320227B2E15}"/>
          </ac:spMkLst>
        </pc:spChg>
      </pc:sldChg>
      <pc:sldChg chg="del">
        <pc:chgData name="Thomas Schultalbers" userId="cf6031ef3fbff9bf" providerId="LiveId" clId="{410E19CA-42DB-40C3-A384-B2C3D3E01573}" dt="2025-05-05T14:39:48.748" v="2282" actId="47"/>
        <pc:sldMkLst>
          <pc:docMk/>
          <pc:sldMk cId="4252583955" sldId="1060"/>
        </pc:sldMkLst>
      </pc:sldChg>
      <pc:sldChg chg="addSp modSp add del mod ord">
        <pc:chgData name="Thomas Schultalbers" userId="cf6031ef3fbff9bf" providerId="LiveId" clId="{410E19CA-42DB-40C3-A384-B2C3D3E01573}" dt="2025-05-04T17:36:05.151" v="2233" actId="20577"/>
        <pc:sldMkLst>
          <pc:docMk/>
          <pc:sldMk cId="2331075898" sldId="1061"/>
        </pc:sldMkLst>
        <pc:spChg chg="mod">
          <ac:chgData name="Thomas Schultalbers" userId="cf6031ef3fbff9bf" providerId="LiveId" clId="{410E19CA-42DB-40C3-A384-B2C3D3E01573}" dt="2025-05-04T17:36:05.151" v="2233" actId="20577"/>
          <ac:spMkLst>
            <pc:docMk/>
            <pc:sldMk cId="2331075898" sldId="1061"/>
            <ac:spMk id="4" creationId="{3547F55A-52D0-C4B4-2B39-3C1F770A4A59}"/>
          </ac:spMkLst>
        </pc:spChg>
        <pc:spChg chg="add mod">
          <ac:chgData name="Thomas Schultalbers" userId="cf6031ef3fbff9bf" providerId="LiveId" clId="{410E19CA-42DB-40C3-A384-B2C3D3E01573}" dt="2025-05-04T13:39:06.409" v="1359" actId="20577"/>
          <ac:spMkLst>
            <pc:docMk/>
            <pc:sldMk cId="2331075898" sldId="1061"/>
            <ac:spMk id="5" creationId="{5BB85109-6F3D-A4AA-C312-920A39F9081B}"/>
          </ac:spMkLst>
        </pc:spChg>
      </pc:sldChg>
      <pc:sldChg chg="addSp delSp modSp add mod ord">
        <pc:chgData name="Thomas Schultalbers" userId="cf6031ef3fbff9bf" providerId="LiveId" clId="{410E19CA-42DB-40C3-A384-B2C3D3E01573}" dt="2025-05-05T17:49:38.675" v="2286"/>
        <pc:sldMkLst>
          <pc:docMk/>
          <pc:sldMk cId="3215054253" sldId="1063"/>
        </pc:sldMkLst>
        <pc:spChg chg="del">
          <ac:chgData name="Thomas Schultalbers" userId="cf6031ef3fbff9bf" providerId="LiveId" clId="{410E19CA-42DB-40C3-A384-B2C3D3E01573}" dt="2025-05-04T12:06:36.939" v="2" actId="478"/>
          <ac:spMkLst>
            <pc:docMk/>
            <pc:sldMk cId="3215054253" sldId="1063"/>
            <ac:spMk id="4" creationId="{91086169-9557-B7AA-3B55-565AB8D08B73}"/>
          </ac:spMkLst>
        </pc:spChg>
        <pc:spChg chg="add mod">
          <ac:chgData name="Thomas Schultalbers" userId="cf6031ef3fbff9bf" providerId="LiveId" clId="{410E19CA-42DB-40C3-A384-B2C3D3E01573}" dt="2025-05-04T12:12:13.688" v="176" actId="14100"/>
          <ac:spMkLst>
            <pc:docMk/>
            <pc:sldMk cId="3215054253" sldId="1063"/>
            <ac:spMk id="5" creationId="{7159D8DB-4414-227D-6550-66DDF91580E5}"/>
          </ac:spMkLst>
        </pc:spChg>
        <pc:spChg chg="add mod">
          <ac:chgData name="Thomas Schultalbers" userId="cf6031ef3fbff9bf" providerId="LiveId" clId="{410E19CA-42DB-40C3-A384-B2C3D3E01573}" dt="2025-05-04T12:12:07.972" v="174" actId="20577"/>
          <ac:spMkLst>
            <pc:docMk/>
            <pc:sldMk cId="3215054253" sldId="1063"/>
            <ac:spMk id="6" creationId="{9C276CEC-8B35-3026-A2FB-C8D28072D735}"/>
          </ac:spMkLst>
        </pc:spChg>
        <pc:spChg chg="add mod">
          <ac:chgData name="Thomas Schultalbers" userId="cf6031ef3fbff9bf" providerId="LiveId" clId="{410E19CA-42DB-40C3-A384-B2C3D3E01573}" dt="2025-05-04T12:17:52.878" v="568" actId="1076"/>
          <ac:spMkLst>
            <pc:docMk/>
            <pc:sldMk cId="3215054253" sldId="1063"/>
            <ac:spMk id="7" creationId="{3FC36353-1553-8B23-E2CC-460C37EA972F}"/>
          </ac:spMkLst>
        </pc:spChg>
      </pc:sldChg>
      <pc:sldChg chg="addSp delSp modSp add mod">
        <pc:chgData name="Thomas Schultalbers" userId="cf6031ef3fbff9bf" providerId="LiveId" clId="{410E19CA-42DB-40C3-A384-B2C3D3E01573}" dt="2025-05-04T12:56:19.432" v="1265" actId="122"/>
        <pc:sldMkLst>
          <pc:docMk/>
          <pc:sldMk cId="2955994664" sldId="1064"/>
        </pc:sldMkLst>
        <pc:spChg chg="add mod">
          <ac:chgData name="Thomas Schultalbers" userId="cf6031ef3fbff9bf" providerId="LiveId" clId="{410E19CA-42DB-40C3-A384-B2C3D3E01573}" dt="2025-05-04T12:56:19.432" v="1265" actId="122"/>
          <ac:spMkLst>
            <pc:docMk/>
            <pc:sldMk cId="2955994664" sldId="1064"/>
            <ac:spMk id="4" creationId="{08ED6FFD-D5AE-9E18-3AD7-23BF27905540}"/>
          </ac:spMkLst>
        </pc:spChg>
        <pc:spChg chg="add del mod">
          <ac:chgData name="Thomas Schultalbers" userId="cf6031ef3fbff9bf" providerId="LiveId" clId="{410E19CA-42DB-40C3-A384-B2C3D3E01573}" dt="2025-05-04T12:50:57.418" v="984" actId="478"/>
          <ac:spMkLst>
            <pc:docMk/>
            <pc:sldMk cId="2955994664" sldId="1064"/>
            <ac:spMk id="5" creationId="{CCC38CFB-8EBE-683C-5345-A2BB6D0DA9EE}"/>
          </ac:spMkLst>
        </pc:spChg>
        <pc:spChg chg="add">
          <ac:chgData name="Thomas Schultalbers" userId="cf6031ef3fbff9bf" providerId="LiveId" clId="{410E19CA-42DB-40C3-A384-B2C3D3E01573}" dt="2025-05-04T12:50:45.619" v="982"/>
          <ac:spMkLst>
            <pc:docMk/>
            <pc:sldMk cId="2955994664" sldId="1064"/>
            <ac:spMk id="6" creationId="{DFE8AA9E-639A-2F42-0D38-343FF60C3DDE}"/>
          </ac:spMkLst>
        </pc:spChg>
        <pc:spChg chg="add">
          <ac:chgData name="Thomas Schultalbers" userId="cf6031ef3fbff9bf" providerId="LiveId" clId="{410E19CA-42DB-40C3-A384-B2C3D3E01573}" dt="2025-05-04T12:50:51.529" v="983"/>
          <ac:spMkLst>
            <pc:docMk/>
            <pc:sldMk cId="2955994664" sldId="1064"/>
            <ac:spMk id="7" creationId="{0491F57E-389B-73EF-29E6-1A4B05C78C68}"/>
          </ac:spMkLst>
        </pc:spChg>
        <pc:spChg chg="add del mod">
          <ac:chgData name="Thomas Schultalbers" userId="cf6031ef3fbff9bf" providerId="LiveId" clId="{410E19CA-42DB-40C3-A384-B2C3D3E01573}" dt="2025-05-04T12:51:24.574" v="1049" actId="478"/>
          <ac:spMkLst>
            <pc:docMk/>
            <pc:sldMk cId="2955994664" sldId="1064"/>
            <ac:spMk id="8" creationId="{2B498B41-2D6C-F59F-6C7C-7DD297E0BCE6}"/>
          </ac:spMkLst>
        </pc:spChg>
        <pc:spChg chg="add">
          <ac:chgData name="Thomas Schultalbers" userId="cf6031ef3fbff9bf" providerId="LiveId" clId="{410E19CA-42DB-40C3-A384-B2C3D3E01573}" dt="2025-05-04T12:51:03.732" v="986"/>
          <ac:spMkLst>
            <pc:docMk/>
            <pc:sldMk cId="2955994664" sldId="1064"/>
            <ac:spMk id="9" creationId="{0DE2FF48-1CC4-AD8F-477B-62B9D41B32C8}"/>
          </ac:spMkLst>
        </pc:spChg>
        <pc:spChg chg="mod">
          <ac:chgData name="Thomas Schultalbers" userId="cf6031ef3fbff9bf" providerId="LiveId" clId="{410E19CA-42DB-40C3-A384-B2C3D3E01573}" dt="2025-05-04T12:48:19.708" v="864" actId="404"/>
          <ac:spMkLst>
            <pc:docMk/>
            <pc:sldMk cId="2955994664" sldId="1064"/>
            <ac:spMk id="10" creationId="{C4BCDD84-5150-AA76-FA25-D698309FE4D4}"/>
          </ac:spMkLst>
        </pc:spChg>
        <pc:spChg chg="add mod">
          <ac:chgData name="Thomas Schultalbers" userId="cf6031ef3fbff9bf" providerId="LiveId" clId="{410E19CA-42DB-40C3-A384-B2C3D3E01573}" dt="2025-05-04T12:55:58.720" v="1262" actId="14100"/>
          <ac:spMkLst>
            <pc:docMk/>
            <pc:sldMk cId="2955994664" sldId="1064"/>
            <ac:spMk id="11" creationId="{07676B1C-6303-169D-5861-C41B07DA8BBC}"/>
          </ac:spMkLst>
        </pc:spChg>
        <pc:spChg chg="add">
          <ac:chgData name="Thomas Schultalbers" userId="cf6031ef3fbff9bf" providerId="LiveId" clId="{410E19CA-42DB-40C3-A384-B2C3D3E01573}" dt="2025-05-04T12:52:21.624" v="1063"/>
          <ac:spMkLst>
            <pc:docMk/>
            <pc:sldMk cId="2955994664" sldId="1064"/>
            <ac:spMk id="12" creationId="{17CC9DB2-0BE1-F7F9-A20B-567CCBFE5ECF}"/>
          </ac:spMkLst>
        </pc:spChg>
        <pc:spChg chg="add mod">
          <ac:chgData name="Thomas Schultalbers" userId="cf6031ef3fbff9bf" providerId="LiveId" clId="{410E19CA-42DB-40C3-A384-B2C3D3E01573}" dt="2025-05-04T12:55:50.313" v="1260" actId="14100"/>
          <ac:spMkLst>
            <pc:docMk/>
            <pc:sldMk cId="2955994664" sldId="1064"/>
            <ac:spMk id="13" creationId="{B98846C1-8E67-FD99-0A49-2DC77C6A88E6}"/>
          </ac:spMkLst>
        </pc:spChg>
        <pc:spChg chg="add mod">
          <ac:chgData name="Thomas Schultalbers" userId="cf6031ef3fbff9bf" providerId="LiveId" clId="{410E19CA-42DB-40C3-A384-B2C3D3E01573}" dt="2025-05-04T12:56:01.969" v="1263" actId="14100"/>
          <ac:spMkLst>
            <pc:docMk/>
            <pc:sldMk cId="2955994664" sldId="1064"/>
            <ac:spMk id="14" creationId="{EF680D01-407D-5FF7-D187-10C6BF57A9E9}"/>
          </ac:spMkLst>
        </pc:spChg>
        <pc:spChg chg="add mod">
          <ac:chgData name="Thomas Schultalbers" userId="cf6031ef3fbff9bf" providerId="LiveId" clId="{410E19CA-42DB-40C3-A384-B2C3D3E01573}" dt="2025-05-04T12:55:54.143" v="1261" actId="14100"/>
          <ac:spMkLst>
            <pc:docMk/>
            <pc:sldMk cId="2955994664" sldId="1064"/>
            <ac:spMk id="15" creationId="{BE04C6A4-CDB2-ABB5-1B84-CE8962908FF0}"/>
          </ac:spMkLst>
        </pc:spChg>
        <pc:graphicFrameChg chg="del mod">
          <ac:chgData name="Thomas Schultalbers" userId="cf6031ef3fbff9bf" providerId="LiveId" clId="{410E19CA-42DB-40C3-A384-B2C3D3E01573}" dt="2025-05-04T12:47:36.704" v="816" actId="478"/>
          <ac:graphicFrameMkLst>
            <pc:docMk/>
            <pc:sldMk cId="2955994664" sldId="1064"/>
            <ac:graphicFrameMk id="3" creationId="{D9BD9712-94FF-8E0B-A29D-DD11EEEE605B}"/>
          </ac:graphicFrameMkLst>
        </pc:graphicFrameChg>
      </pc:sldChg>
      <pc:sldChg chg="addSp delSp modSp new mod ord">
        <pc:chgData name="Thomas Schultalbers" userId="cf6031ef3fbff9bf" providerId="LiveId" clId="{410E19CA-42DB-40C3-A384-B2C3D3E01573}" dt="2025-05-05T18:18:53.688" v="2293"/>
        <pc:sldMkLst>
          <pc:docMk/>
          <pc:sldMk cId="949601683" sldId="1065"/>
        </pc:sldMkLst>
        <pc:spChg chg="add del mod">
          <ac:chgData name="Thomas Schultalbers" userId="cf6031ef3fbff9bf" providerId="LiveId" clId="{410E19CA-42DB-40C3-A384-B2C3D3E01573}" dt="2025-05-04T17:22:18.961" v="2014" actId="478"/>
          <ac:spMkLst>
            <pc:docMk/>
            <pc:sldMk cId="949601683" sldId="1065"/>
            <ac:spMk id="3" creationId="{72A9B0F5-F66E-13D3-3104-607354F07B2E}"/>
          </ac:spMkLst>
        </pc:spChg>
        <pc:spChg chg="add mod">
          <ac:chgData name="Thomas Schultalbers" userId="cf6031ef3fbff9bf" providerId="LiveId" clId="{410E19CA-42DB-40C3-A384-B2C3D3E01573}" dt="2025-05-04T17:36:47.747" v="2234" actId="20577"/>
          <ac:spMkLst>
            <pc:docMk/>
            <pc:sldMk cId="949601683" sldId="1065"/>
            <ac:spMk id="4" creationId="{9E46E67B-92A3-3FA2-0D1B-04A86E7EBCF9}"/>
          </ac:spMkLst>
        </pc:spChg>
        <pc:spChg chg="add mod">
          <ac:chgData name="Thomas Schultalbers" userId="cf6031ef3fbff9bf" providerId="LiveId" clId="{410E19CA-42DB-40C3-A384-B2C3D3E01573}" dt="2025-05-04T17:24:45.856" v="2055" actId="14100"/>
          <ac:spMkLst>
            <pc:docMk/>
            <pc:sldMk cId="949601683" sldId="1065"/>
            <ac:spMk id="5" creationId="{1FA8A438-28DE-E601-4B89-E52776B56BDF}"/>
          </ac:spMkLst>
        </pc:spChg>
        <pc:spChg chg="add mod">
          <ac:chgData name="Thomas Schultalbers" userId="cf6031ef3fbff9bf" providerId="LiveId" clId="{410E19CA-42DB-40C3-A384-B2C3D3E01573}" dt="2025-05-04T17:24:35.845" v="2053" actId="14100"/>
          <ac:spMkLst>
            <pc:docMk/>
            <pc:sldMk cId="949601683" sldId="1065"/>
            <ac:spMk id="6" creationId="{9340E913-5023-5EAC-0FEA-0E10E430B19F}"/>
          </ac:spMkLst>
        </pc:spChg>
        <pc:spChg chg="add mod">
          <ac:chgData name="Thomas Schultalbers" userId="cf6031ef3fbff9bf" providerId="LiveId" clId="{410E19CA-42DB-40C3-A384-B2C3D3E01573}" dt="2025-05-04T17:24:22.553" v="2049" actId="14100"/>
          <ac:spMkLst>
            <pc:docMk/>
            <pc:sldMk cId="949601683" sldId="1065"/>
            <ac:spMk id="7" creationId="{40A33690-1B18-EC1C-FECF-2E5D798C13DD}"/>
          </ac:spMkLst>
        </pc:spChg>
        <pc:spChg chg="add mod">
          <ac:chgData name="Thomas Schultalbers" userId="cf6031ef3fbff9bf" providerId="LiveId" clId="{410E19CA-42DB-40C3-A384-B2C3D3E01573}" dt="2025-05-04T17:24:29.847" v="2051" actId="14100"/>
          <ac:spMkLst>
            <pc:docMk/>
            <pc:sldMk cId="949601683" sldId="1065"/>
            <ac:spMk id="8" creationId="{333FE0FD-4CD5-2317-A947-E75B66A079CC}"/>
          </ac:spMkLst>
        </pc:spChg>
        <pc:spChg chg="add mod">
          <ac:chgData name="Thomas Schultalbers" userId="cf6031ef3fbff9bf" providerId="LiveId" clId="{410E19CA-42DB-40C3-A384-B2C3D3E01573}" dt="2025-05-04T17:24:12.702" v="2046" actId="1076"/>
          <ac:spMkLst>
            <pc:docMk/>
            <pc:sldMk cId="949601683" sldId="1065"/>
            <ac:spMk id="9" creationId="{D4EF92B8-C7AC-1226-F2B1-699733A3B04A}"/>
          </ac:spMkLst>
        </pc:spChg>
        <pc:spChg chg="add mod">
          <ac:chgData name="Thomas Schultalbers" userId="cf6031ef3fbff9bf" providerId="LiveId" clId="{410E19CA-42DB-40C3-A384-B2C3D3E01573}" dt="2025-05-04T17:24:00.489" v="2044" actId="1076"/>
          <ac:spMkLst>
            <pc:docMk/>
            <pc:sldMk cId="949601683" sldId="1065"/>
            <ac:spMk id="10" creationId="{94BB48A6-B386-6D68-9B00-DFA35B486BD8}"/>
          </ac:spMkLst>
        </pc:spChg>
        <pc:spChg chg="add mod">
          <ac:chgData name="Thomas Schultalbers" userId="cf6031ef3fbff9bf" providerId="LiveId" clId="{410E19CA-42DB-40C3-A384-B2C3D3E01573}" dt="2025-05-04T17:24:15.691" v="2047" actId="1076"/>
          <ac:spMkLst>
            <pc:docMk/>
            <pc:sldMk cId="949601683" sldId="1065"/>
            <ac:spMk id="11" creationId="{962F182C-ED49-3E7F-BD33-FE9D126C212A}"/>
          </ac:spMkLst>
        </pc:spChg>
        <pc:spChg chg="add mod">
          <ac:chgData name="Thomas Schultalbers" userId="cf6031ef3fbff9bf" providerId="LiveId" clId="{410E19CA-42DB-40C3-A384-B2C3D3E01573}" dt="2025-05-04T17:24:03.393" v="2045" actId="1076"/>
          <ac:spMkLst>
            <pc:docMk/>
            <pc:sldMk cId="949601683" sldId="1065"/>
            <ac:spMk id="12" creationId="{5DC2B518-FCF0-9338-10E3-3009C2596F05}"/>
          </ac:spMkLst>
        </pc:spChg>
        <pc:cxnChg chg="add">
          <ac:chgData name="Thomas Schultalbers" userId="cf6031ef3fbff9bf" providerId="LiveId" clId="{410E19CA-42DB-40C3-A384-B2C3D3E01573}" dt="2025-05-04T17:25:01.515" v="2056" actId="11529"/>
          <ac:cxnSpMkLst>
            <pc:docMk/>
            <pc:sldMk cId="949601683" sldId="1065"/>
            <ac:cxnSpMk id="14" creationId="{E351AA98-3782-A7E7-4008-61354BAC6254}"/>
          </ac:cxnSpMkLst>
        </pc:cxnChg>
        <pc:cxnChg chg="add">
          <ac:chgData name="Thomas Schultalbers" userId="cf6031ef3fbff9bf" providerId="LiveId" clId="{410E19CA-42DB-40C3-A384-B2C3D3E01573}" dt="2025-05-04T17:25:21.449" v="2057" actId="11529"/>
          <ac:cxnSpMkLst>
            <pc:docMk/>
            <pc:sldMk cId="949601683" sldId="1065"/>
            <ac:cxnSpMk id="16" creationId="{E2B1A8BA-9AB9-0B65-6479-EC886DE61813}"/>
          </ac:cxnSpMkLst>
        </pc:cxnChg>
        <pc:cxnChg chg="add">
          <ac:chgData name="Thomas Schultalbers" userId="cf6031ef3fbff9bf" providerId="LiveId" clId="{410E19CA-42DB-40C3-A384-B2C3D3E01573}" dt="2025-05-04T17:25:31.930" v="2058" actId="11529"/>
          <ac:cxnSpMkLst>
            <pc:docMk/>
            <pc:sldMk cId="949601683" sldId="1065"/>
            <ac:cxnSpMk id="18" creationId="{E2DD60D9-EC3D-80B7-9D6A-64DEAADE97A6}"/>
          </ac:cxnSpMkLst>
        </pc:cxnChg>
        <pc:cxnChg chg="add">
          <ac:chgData name="Thomas Schultalbers" userId="cf6031ef3fbff9bf" providerId="LiveId" clId="{410E19CA-42DB-40C3-A384-B2C3D3E01573}" dt="2025-05-04T17:25:40.619" v="2059" actId="11529"/>
          <ac:cxnSpMkLst>
            <pc:docMk/>
            <pc:sldMk cId="949601683" sldId="1065"/>
            <ac:cxnSpMk id="20" creationId="{2726EF1B-CCC6-181D-D6DF-B921805A6F12}"/>
          </ac:cxnSpMkLst>
        </pc:cxnChg>
        <pc:cxnChg chg="add">
          <ac:chgData name="Thomas Schultalbers" userId="cf6031ef3fbff9bf" providerId="LiveId" clId="{410E19CA-42DB-40C3-A384-B2C3D3E01573}" dt="2025-05-04T17:25:54.250" v="2060" actId="11529"/>
          <ac:cxnSpMkLst>
            <pc:docMk/>
            <pc:sldMk cId="949601683" sldId="1065"/>
            <ac:cxnSpMk id="22" creationId="{BD95C708-D24D-48A9-106C-234F04038E82}"/>
          </ac:cxnSpMkLst>
        </pc:cxnChg>
        <pc:cxnChg chg="add">
          <ac:chgData name="Thomas Schultalbers" userId="cf6031ef3fbff9bf" providerId="LiveId" clId="{410E19CA-42DB-40C3-A384-B2C3D3E01573}" dt="2025-05-04T17:26:08.779" v="2061" actId="11529"/>
          <ac:cxnSpMkLst>
            <pc:docMk/>
            <pc:sldMk cId="949601683" sldId="1065"/>
            <ac:cxnSpMk id="24" creationId="{42DB55AB-3F20-DE58-25C1-8922449C2C20}"/>
          </ac:cxnSpMkLst>
        </pc:cxnChg>
        <pc:cxnChg chg="add">
          <ac:chgData name="Thomas Schultalbers" userId="cf6031ef3fbff9bf" providerId="LiveId" clId="{410E19CA-42DB-40C3-A384-B2C3D3E01573}" dt="2025-05-04T17:26:29.226" v="2062" actId="11529"/>
          <ac:cxnSpMkLst>
            <pc:docMk/>
            <pc:sldMk cId="949601683" sldId="1065"/>
            <ac:cxnSpMk id="26" creationId="{82FD85CD-FD15-FA4B-BC71-A48F27998EE5}"/>
          </ac:cxnSpMkLst>
        </pc:cxnChg>
      </pc:sldChg>
      <pc:sldChg chg="addSp modSp new mod">
        <pc:chgData name="Thomas Schultalbers" userId="cf6031ef3fbff9bf" providerId="LiveId" clId="{410E19CA-42DB-40C3-A384-B2C3D3E01573}" dt="2025-05-05T14:36:00.302" v="2273" actId="20577"/>
        <pc:sldMkLst>
          <pc:docMk/>
          <pc:sldMk cId="2320079847" sldId="1066"/>
        </pc:sldMkLst>
        <pc:spChg chg="add mod">
          <ac:chgData name="Thomas Schultalbers" userId="cf6031ef3fbff9bf" providerId="LiveId" clId="{410E19CA-42DB-40C3-A384-B2C3D3E01573}" dt="2025-05-04T17:44:28.735" v="2236"/>
          <ac:spMkLst>
            <pc:docMk/>
            <pc:sldMk cId="2320079847" sldId="1066"/>
            <ac:spMk id="3" creationId="{BBB43E07-AABA-D03A-91DB-FF666CE3F84D}"/>
          </ac:spMkLst>
        </pc:spChg>
        <pc:graphicFrameChg chg="add mod modGraphic">
          <ac:chgData name="Thomas Schultalbers" userId="cf6031ef3fbff9bf" providerId="LiveId" clId="{410E19CA-42DB-40C3-A384-B2C3D3E01573}" dt="2025-05-05T14:36:00.302" v="2273" actId="20577"/>
          <ac:graphicFrameMkLst>
            <pc:docMk/>
            <pc:sldMk cId="2320079847" sldId="1066"/>
            <ac:graphicFrameMk id="5" creationId="{8DD59B80-C943-091F-DD92-663DDA00E27F}"/>
          </ac:graphicFrameMkLst>
        </pc:graphicFrameChg>
        <pc:picChg chg="add mod">
          <ac:chgData name="Thomas Schultalbers" userId="cf6031ef3fbff9bf" providerId="LiveId" clId="{410E19CA-42DB-40C3-A384-B2C3D3E01573}" dt="2025-05-04T17:46:27.715" v="2262" actId="1076"/>
          <ac:picMkLst>
            <pc:docMk/>
            <pc:sldMk cId="2320079847" sldId="1066"/>
            <ac:picMk id="4" creationId="{6394EF10-E528-9BF0-3D5E-56EFF70200E5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E2CFB2-14D2-42E6-907E-09A960CC235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515C889-1B48-4036-934B-E6294C84876F}">
      <dgm:prSet phldrT="[Text]"/>
      <dgm:spPr/>
      <dgm:t>
        <a:bodyPr/>
        <a:lstStyle/>
        <a:p>
          <a:r>
            <a:rPr lang="de-DE" b="1" dirty="0"/>
            <a:t>Think</a:t>
          </a:r>
        </a:p>
      </dgm:t>
    </dgm:pt>
    <dgm:pt modelId="{46E632F5-D95C-4B6D-817D-D14A791F9760}" type="parTrans" cxnId="{405A14AF-3B16-4668-A25A-037A3D11DA7B}">
      <dgm:prSet/>
      <dgm:spPr/>
      <dgm:t>
        <a:bodyPr/>
        <a:lstStyle/>
        <a:p>
          <a:endParaRPr lang="de-DE"/>
        </a:p>
      </dgm:t>
    </dgm:pt>
    <dgm:pt modelId="{2B556105-5B45-4287-A1B8-00384D940604}" type="sibTrans" cxnId="{405A14AF-3B16-4668-A25A-037A3D11DA7B}">
      <dgm:prSet/>
      <dgm:spPr/>
      <dgm:t>
        <a:bodyPr/>
        <a:lstStyle/>
        <a:p>
          <a:endParaRPr lang="de-DE"/>
        </a:p>
      </dgm:t>
    </dgm:pt>
    <dgm:pt modelId="{7845556A-9F4F-4587-8F81-4801916DE038}">
      <dgm:prSet phldrT="[Text]"/>
      <dgm:spPr/>
      <dgm:t>
        <a:bodyPr/>
        <a:lstStyle/>
        <a:p>
          <a:r>
            <a:rPr lang="de-DE" dirty="0"/>
            <a:t>Entwurf lesen</a:t>
          </a:r>
        </a:p>
        <a:p>
          <a:r>
            <a:rPr lang="de-DE" b="1" dirty="0"/>
            <a:t>Fragen / Unklarheiten / gute Ideen </a:t>
          </a:r>
          <a:r>
            <a:rPr lang="de-DE" dirty="0"/>
            <a:t>notieren</a:t>
          </a:r>
        </a:p>
      </dgm:t>
    </dgm:pt>
    <dgm:pt modelId="{188FDCAE-17F3-4E2A-A8C8-1EAE4C5D9303}" type="parTrans" cxnId="{2D1B27F3-5E7F-4622-9B95-75FDD19D36DE}">
      <dgm:prSet/>
      <dgm:spPr/>
      <dgm:t>
        <a:bodyPr/>
        <a:lstStyle/>
        <a:p>
          <a:endParaRPr lang="de-DE"/>
        </a:p>
      </dgm:t>
    </dgm:pt>
    <dgm:pt modelId="{FF9FBC42-CB5B-48DC-AC98-748FA4895277}" type="sibTrans" cxnId="{2D1B27F3-5E7F-4622-9B95-75FDD19D36DE}">
      <dgm:prSet/>
      <dgm:spPr/>
      <dgm:t>
        <a:bodyPr/>
        <a:lstStyle/>
        <a:p>
          <a:endParaRPr lang="de-DE"/>
        </a:p>
      </dgm:t>
    </dgm:pt>
    <dgm:pt modelId="{5FCDB27E-3382-4F68-A995-0A0AD907E087}">
      <dgm:prSet phldrT="[Text]"/>
      <dgm:spPr/>
      <dgm:t>
        <a:bodyPr/>
        <a:lstStyle/>
        <a:p>
          <a:r>
            <a:rPr lang="de-DE" b="1" dirty="0"/>
            <a:t>Pair</a:t>
          </a:r>
        </a:p>
      </dgm:t>
    </dgm:pt>
    <dgm:pt modelId="{5182426D-398D-4BD0-9BBA-1716D60B63BF}" type="parTrans" cxnId="{613B1305-9101-49D4-B1C8-CA4C35BE6115}">
      <dgm:prSet/>
      <dgm:spPr/>
      <dgm:t>
        <a:bodyPr/>
        <a:lstStyle/>
        <a:p>
          <a:endParaRPr lang="de-DE"/>
        </a:p>
      </dgm:t>
    </dgm:pt>
    <dgm:pt modelId="{F0B55ABA-86ED-419C-8507-E19F298CC3B7}" type="sibTrans" cxnId="{613B1305-9101-49D4-B1C8-CA4C35BE6115}">
      <dgm:prSet/>
      <dgm:spPr/>
      <dgm:t>
        <a:bodyPr/>
        <a:lstStyle/>
        <a:p>
          <a:endParaRPr lang="de-DE"/>
        </a:p>
      </dgm:t>
    </dgm:pt>
    <dgm:pt modelId="{96536EE3-24D2-4FE9-BF4C-EDA07CDA0DE4}">
      <dgm:prSet phldrT="[Text]"/>
      <dgm:spPr/>
      <dgm:t>
        <a:bodyPr/>
        <a:lstStyle/>
        <a:p>
          <a:r>
            <a:rPr lang="de-DE" dirty="0"/>
            <a:t>Austausch über den Entwurf</a:t>
          </a:r>
        </a:p>
        <a:p>
          <a:endParaRPr lang="de-DE" dirty="0"/>
        </a:p>
        <a:p>
          <a:r>
            <a:rPr lang="de-DE" b="1" dirty="0"/>
            <a:t>Was ist das Ziel der Stunde?</a:t>
          </a:r>
        </a:p>
      </dgm:t>
    </dgm:pt>
    <dgm:pt modelId="{A7E7BEE7-0B0D-40B1-9389-A10E8A4A3592}" type="parTrans" cxnId="{02A9607C-46B3-408A-9A6F-F9F8449B8F27}">
      <dgm:prSet/>
      <dgm:spPr/>
      <dgm:t>
        <a:bodyPr/>
        <a:lstStyle/>
        <a:p>
          <a:endParaRPr lang="de-DE"/>
        </a:p>
      </dgm:t>
    </dgm:pt>
    <dgm:pt modelId="{7CB0C16D-6381-46B9-BA02-820335295894}" type="sibTrans" cxnId="{02A9607C-46B3-408A-9A6F-F9F8449B8F27}">
      <dgm:prSet/>
      <dgm:spPr/>
      <dgm:t>
        <a:bodyPr/>
        <a:lstStyle/>
        <a:p>
          <a:endParaRPr lang="de-DE"/>
        </a:p>
      </dgm:t>
    </dgm:pt>
    <dgm:pt modelId="{14A15624-28B0-47C8-B6EB-8269CFCE8AAD}">
      <dgm:prSet phldrT="[Text]"/>
      <dgm:spPr/>
      <dgm:t>
        <a:bodyPr/>
        <a:lstStyle/>
        <a:p>
          <a:r>
            <a:rPr lang="de-DE" b="1" dirty="0"/>
            <a:t>Share</a:t>
          </a:r>
        </a:p>
      </dgm:t>
    </dgm:pt>
    <dgm:pt modelId="{8EEBAC8D-89E5-442F-8D96-3B53E064FB1E}" type="parTrans" cxnId="{54F9BA6E-CFC8-4057-80E1-7F670E138AE2}">
      <dgm:prSet/>
      <dgm:spPr/>
      <dgm:t>
        <a:bodyPr/>
        <a:lstStyle/>
        <a:p>
          <a:endParaRPr lang="de-DE"/>
        </a:p>
      </dgm:t>
    </dgm:pt>
    <dgm:pt modelId="{48DD33D8-D97E-41C9-BFDC-C415D214F3C0}" type="sibTrans" cxnId="{54F9BA6E-CFC8-4057-80E1-7F670E138AE2}">
      <dgm:prSet/>
      <dgm:spPr/>
      <dgm:t>
        <a:bodyPr/>
        <a:lstStyle/>
        <a:p>
          <a:endParaRPr lang="de-DE"/>
        </a:p>
      </dgm:t>
    </dgm:pt>
    <dgm:pt modelId="{C4291B29-9347-4516-A87B-60C145573211}">
      <dgm:prSet phldrT="[Text]"/>
      <dgm:spPr/>
      <dgm:t>
        <a:bodyPr/>
        <a:lstStyle/>
        <a:p>
          <a:r>
            <a:rPr lang="de-DE" b="1" dirty="0"/>
            <a:t>Sicherung</a:t>
          </a:r>
        </a:p>
        <a:p>
          <a:r>
            <a:rPr lang="de-DE" b="0" dirty="0"/>
            <a:t>im Plenum</a:t>
          </a:r>
        </a:p>
      </dgm:t>
    </dgm:pt>
    <dgm:pt modelId="{7E7CC878-DCFB-4FA1-BE21-7A283109AC30}" type="parTrans" cxnId="{B202C2BC-DC35-4D6C-9297-D92E47ACB6D3}">
      <dgm:prSet/>
      <dgm:spPr/>
      <dgm:t>
        <a:bodyPr/>
        <a:lstStyle/>
        <a:p>
          <a:endParaRPr lang="de-DE"/>
        </a:p>
      </dgm:t>
    </dgm:pt>
    <dgm:pt modelId="{CE467B18-FFAF-4C4B-ADE6-3C61CFF07368}" type="sibTrans" cxnId="{B202C2BC-DC35-4D6C-9297-D92E47ACB6D3}">
      <dgm:prSet/>
      <dgm:spPr/>
      <dgm:t>
        <a:bodyPr/>
        <a:lstStyle/>
        <a:p>
          <a:endParaRPr lang="de-DE"/>
        </a:p>
      </dgm:t>
    </dgm:pt>
    <dgm:pt modelId="{1494E1B7-9329-4327-AFA0-C510CD707C5A}" type="pres">
      <dgm:prSet presAssocID="{E1E2CFB2-14D2-42E6-907E-09A960CC235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5B6E687-A889-4A3F-80C1-AB8D2281EEE3}" type="pres">
      <dgm:prSet presAssocID="{8515C889-1B48-4036-934B-E6294C84876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B91BEE97-1164-4FF4-BFAD-827F569DA623}" type="pres">
      <dgm:prSet presAssocID="{8515C889-1B48-4036-934B-E6294C84876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9B32F4C-74F6-4FAE-817B-FC6CDC55E853}" type="pres">
      <dgm:prSet presAssocID="{5FCDB27E-3382-4F68-A995-0A0AD907E087}" presName="parentText2" presStyleLbl="node1" presStyleIdx="1" presStyleCnt="3" custLinFactNeighborX="1029">
        <dgm:presLayoutVars>
          <dgm:chMax/>
          <dgm:chPref val="3"/>
          <dgm:bulletEnabled val="1"/>
        </dgm:presLayoutVars>
      </dgm:prSet>
      <dgm:spPr/>
    </dgm:pt>
    <dgm:pt modelId="{DB4211DA-4827-4A33-8D61-9EFC5C524A9D}" type="pres">
      <dgm:prSet presAssocID="{5FCDB27E-3382-4F68-A995-0A0AD907E087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6BC7FA0F-E739-4AF8-8459-1F5B836946E0}" type="pres">
      <dgm:prSet presAssocID="{14A15624-28B0-47C8-B6EB-8269CFCE8AA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019A638-7CF6-4C9E-BE20-E8205E282FE0}" type="pres">
      <dgm:prSet presAssocID="{14A15624-28B0-47C8-B6EB-8269CFCE8AA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13B1305-9101-49D4-B1C8-CA4C35BE6115}" srcId="{E1E2CFB2-14D2-42E6-907E-09A960CC2351}" destId="{5FCDB27E-3382-4F68-A995-0A0AD907E087}" srcOrd="1" destOrd="0" parTransId="{5182426D-398D-4BD0-9BBA-1716D60B63BF}" sibTransId="{F0B55ABA-86ED-419C-8507-E19F298CC3B7}"/>
    <dgm:cxn modelId="{12525016-D119-478B-AFB0-7FBB35494A48}" type="presOf" srcId="{14A15624-28B0-47C8-B6EB-8269CFCE8AAD}" destId="{6BC7FA0F-E739-4AF8-8459-1F5B836946E0}" srcOrd="0" destOrd="0" presId="urn:microsoft.com/office/officeart/2009/3/layout/IncreasingArrowsProcess"/>
    <dgm:cxn modelId="{6E897129-9688-4EB0-8947-7A0E05C5B6D4}" type="presOf" srcId="{7845556A-9F4F-4587-8F81-4801916DE038}" destId="{B91BEE97-1164-4FF4-BFAD-827F569DA623}" srcOrd="0" destOrd="0" presId="urn:microsoft.com/office/officeart/2009/3/layout/IncreasingArrowsProcess"/>
    <dgm:cxn modelId="{F168AB68-9695-46B1-8C90-6D2F682EE2A7}" type="presOf" srcId="{E1E2CFB2-14D2-42E6-907E-09A960CC2351}" destId="{1494E1B7-9329-4327-AFA0-C510CD707C5A}" srcOrd="0" destOrd="0" presId="urn:microsoft.com/office/officeart/2009/3/layout/IncreasingArrowsProcess"/>
    <dgm:cxn modelId="{54F9BA6E-CFC8-4057-80E1-7F670E138AE2}" srcId="{E1E2CFB2-14D2-42E6-907E-09A960CC2351}" destId="{14A15624-28B0-47C8-B6EB-8269CFCE8AAD}" srcOrd="2" destOrd="0" parTransId="{8EEBAC8D-89E5-442F-8D96-3B53E064FB1E}" sibTransId="{48DD33D8-D97E-41C9-BFDC-C415D214F3C0}"/>
    <dgm:cxn modelId="{02A9607C-46B3-408A-9A6F-F9F8449B8F27}" srcId="{5FCDB27E-3382-4F68-A995-0A0AD907E087}" destId="{96536EE3-24D2-4FE9-BF4C-EDA07CDA0DE4}" srcOrd="0" destOrd="0" parTransId="{A7E7BEE7-0B0D-40B1-9389-A10E8A4A3592}" sibTransId="{7CB0C16D-6381-46B9-BA02-820335295894}"/>
    <dgm:cxn modelId="{672392A4-82F5-4FBA-9A85-23EFC1DB2D6D}" type="presOf" srcId="{C4291B29-9347-4516-A87B-60C145573211}" destId="{7019A638-7CF6-4C9E-BE20-E8205E282FE0}" srcOrd="0" destOrd="0" presId="urn:microsoft.com/office/officeart/2009/3/layout/IncreasingArrowsProcess"/>
    <dgm:cxn modelId="{405A14AF-3B16-4668-A25A-037A3D11DA7B}" srcId="{E1E2CFB2-14D2-42E6-907E-09A960CC2351}" destId="{8515C889-1B48-4036-934B-E6294C84876F}" srcOrd="0" destOrd="0" parTransId="{46E632F5-D95C-4B6D-817D-D14A791F9760}" sibTransId="{2B556105-5B45-4287-A1B8-00384D940604}"/>
    <dgm:cxn modelId="{6C94ACBB-BEDE-4412-B23E-5FB3F6C76845}" type="presOf" srcId="{8515C889-1B48-4036-934B-E6294C84876F}" destId="{35B6E687-A889-4A3F-80C1-AB8D2281EEE3}" srcOrd="0" destOrd="0" presId="urn:microsoft.com/office/officeart/2009/3/layout/IncreasingArrowsProcess"/>
    <dgm:cxn modelId="{B202C2BC-DC35-4D6C-9297-D92E47ACB6D3}" srcId="{14A15624-28B0-47C8-B6EB-8269CFCE8AAD}" destId="{C4291B29-9347-4516-A87B-60C145573211}" srcOrd="0" destOrd="0" parTransId="{7E7CC878-DCFB-4FA1-BE21-7A283109AC30}" sibTransId="{CE467B18-FFAF-4C4B-ADE6-3C61CFF07368}"/>
    <dgm:cxn modelId="{B64BFDBD-D5C7-4DE8-8AC2-F16B5F45F24B}" type="presOf" srcId="{5FCDB27E-3382-4F68-A995-0A0AD907E087}" destId="{39B32F4C-74F6-4FAE-817B-FC6CDC55E853}" srcOrd="0" destOrd="0" presId="urn:microsoft.com/office/officeart/2009/3/layout/IncreasingArrowsProcess"/>
    <dgm:cxn modelId="{0BC1ACC9-60CB-4963-A7C5-B17C4A9DF777}" type="presOf" srcId="{96536EE3-24D2-4FE9-BF4C-EDA07CDA0DE4}" destId="{DB4211DA-4827-4A33-8D61-9EFC5C524A9D}" srcOrd="0" destOrd="0" presId="urn:microsoft.com/office/officeart/2009/3/layout/IncreasingArrowsProcess"/>
    <dgm:cxn modelId="{2D1B27F3-5E7F-4622-9B95-75FDD19D36DE}" srcId="{8515C889-1B48-4036-934B-E6294C84876F}" destId="{7845556A-9F4F-4587-8F81-4801916DE038}" srcOrd="0" destOrd="0" parTransId="{188FDCAE-17F3-4E2A-A8C8-1EAE4C5D9303}" sibTransId="{FF9FBC42-CB5B-48DC-AC98-748FA4895277}"/>
    <dgm:cxn modelId="{BDA61D86-91B2-4B25-AFC5-74B6CDE30C46}" type="presParOf" srcId="{1494E1B7-9329-4327-AFA0-C510CD707C5A}" destId="{35B6E687-A889-4A3F-80C1-AB8D2281EEE3}" srcOrd="0" destOrd="0" presId="urn:microsoft.com/office/officeart/2009/3/layout/IncreasingArrowsProcess"/>
    <dgm:cxn modelId="{416002EA-BF5C-4AFF-B147-E450EF0F58F1}" type="presParOf" srcId="{1494E1B7-9329-4327-AFA0-C510CD707C5A}" destId="{B91BEE97-1164-4FF4-BFAD-827F569DA623}" srcOrd="1" destOrd="0" presId="urn:microsoft.com/office/officeart/2009/3/layout/IncreasingArrowsProcess"/>
    <dgm:cxn modelId="{6B352EE4-4F2B-4F84-9BC5-B8FB15EA5CD8}" type="presParOf" srcId="{1494E1B7-9329-4327-AFA0-C510CD707C5A}" destId="{39B32F4C-74F6-4FAE-817B-FC6CDC55E853}" srcOrd="2" destOrd="0" presId="urn:microsoft.com/office/officeart/2009/3/layout/IncreasingArrowsProcess"/>
    <dgm:cxn modelId="{2842DE28-60C8-4D9D-B8D7-A589C141FFD0}" type="presParOf" srcId="{1494E1B7-9329-4327-AFA0-C510CD707C5A}" destId="{DB4211DA-4827-4A33-8D61-9EFC5C524A9D}" srcOrd="3" destOrd="0" presId="urn:microsoft.com/office/officeart/2009/3/layout/IncreasingArrowsProcess"/>
    <dgm:cxn modelId="{C654A380-5780-4549-BCB2-A86F562D8757}" type="presParOf" srcId="{1494E1B7-9329-4327-AFA0-C510CD707C5A}" destId="{6BC7FA0F-E739-4AF8-8459-1F5B836946E0}" srcOrd="4" destOrd="0" presId="urn:microsoft.com/office/officeart/2009/3/layout/IncreasingArrowsProcess"/>
    <dgm:cxn modelId="{D955256A-3886-4A3D-806E-DE0A5FE3BD82}" type="presParOf" srcId="{1494E1B7-9329-4327-AFA0-C510CD707C5A}" destId="{7019A638-7CF6-4C9E-BE20-E8205E282FE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BA1DB-E232-4AD7-B821-A350FA82A74B}" type="doc">
      <dgm:prSet loTypeId="urn:microsoft.com/office/officeart/2005/8/layout/arrow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3CA4FE1-147F-4FDE-8C31-B89BDAB3CFA0}">
      <dgm:prSet phldrT="[Text]"/>
      <dgm:spPr>
        <a:solidFill>
          <a:srgbClr val="FFC000"/>
        </a:solidFill>
      </dgm:spPr>
      <dgm:t>
        <a:bodyPr/>
        <a:lstStyle/>
        <a:p>
          <a:r>
            <a:rPr lang="de-DE" dirty="0"/>
            <a:t>Lob, Positives, WOW!</a:t>
          </a:r>
        </a:p>
      </dgm:t>
    </dgm:pt>
    <dgm:pt modelId="{EE7F0CA7-3A84-406B-A5F6-17092782A1AA}" type="parTrans" cxnId="{7D99C2FB-65FD-4F7E-99FF-73905FDE92D1}">
      <dgm:prSet/>
      <dgm:spPr/>
      <dgm:t>
        <a:bodyPr/>
        <a:lstStyle/>
        <a:p>
          <a:endParaRPr lang="de-DE"/>
        </a:p>
      </dgm:t>
    </dgm:pt>
    <dgm:pt modelId="{A0F6E0A5-BADB-497B-9567-5A64754C7D09}" type="sibTrans" cxnId="{7D99C2FB-65FD-4F7E-99FF-73905FDE92D1}">
      <dgm:prSet/>
      <dgm:spPr/>
      <dgm:t>
        <a:bodyPr/>
        <a:lstStyle/>
        <a:p>
          <a:endParaRPr lang="de-DE"/>
        </a:p>
      </dgm:t>
    </dgm:pt>
    <dgm:pt modelId="{86DB41F8-77B8-4E36-B40F-B683F956CC06}">
      <dgm:prSet phldrT="[Text]"/>
      <dgm:spPr/>
      <dgm:t>
        <a:bodyPr/>
        <a:lstStyle/>
        <a:p>
          <a:r>
            <a:rPr lang="de-DE" dirty="0"/>
            <a:t>Das nehme ich für mich mit.</a:t>
          </a:r>
        </a:p>
      </dgm:t>
    </dgm:pt>
    <dgm:pt modelId="{4E5F8CCA-88B7-4552-A2F3-425AFD8165A7}" type="parTrans" cxnId="{3DACB1DD-6198-4CAF-9592-82FBF07F7F87}">
      <dgm:prSet/>
      <dgm:spPr/>
      <dgm:t>
        <a:bodyPr/>
        <a:lstStyle/>
        <a:p>
          <a:endParaRPr lang="de-DE"/>
        </a:p>
      </dgm:t>
    </dgm:pt>
    <dgm:pt modelId="{B9976CE1-CB1C-48C5-BDA6-E25590072AA3}" type="sibTrans" cxnId="{3DACB1DD-6198-4CAF-9592-82FBF07F7F87}">
      <dgm:prSet/>
      <dgm:spPr/>
      <dgm:t>
        <a:bodyPr/>
        <a:lstStyle/>
        <a:p>
          <a:endParaRPr lang="de-DE"/>
        </a:p>
      </dgm:t>
    </dgm:pt>
    <dgm:pt modelId="{BEC2920C-FD40-484A-A9AD-BB08B8EF09EC}" type="pres">
      <dgm:prSet presAssocID="{9C7BA1DB-E232-4AD7-B821-A350FA82A74B}" presName="diagram" presStyleCnt="0">
        <dgm:presLayoutVars>
          <dgm:dir/>
          <dgm:resizeHandles val="exact"/>
        </dgm:presLayoutVars>
      </dgm:prSet>
      <dgm:spPr/>
    </dgm:pt>
    <dgm:pt modelId="{A37BC77D-CABE-4B3A-8EBE-80BD305FF584}" type="pres">
      <dgm:prSet presAssocID="{43CA4FE1-147F-4FDE-8C31-B89BDAB3CFA0}" presName="arrow" presStyleLbl="node1" presStyleIdx="0" presStyleCnt="2" custRadScaleRad="100861" custRadScaleInc="-6958">
        <dgm:presLayoutVars>
          <dgm:bulletEnabled val="1"/>
        </dgm:presLayoutVars>
      </dgm:prSet>
      <dgm:spPr/>
    </dgm:pt>
    <dgm:pt modelId="{AFBDA9FE-2170-42AF-AFC4-96BD8A61734D}" type="pres">
      <dgm:prSet presAssocID="{86DB41F8-77B8-4E36-B40F-B683F956CC06}" presName="arrow" presStyleLbl="node1" presStyleIdx="1" presStyleCnt="2" custRadScaleRad="100087" custRadScaleInc="254">
        <dgm:presLayoutVars>
          <dgm:bulletEnabled val="1"/>
        </dgm:presLayoutVars>
      </dgm:prSet>
      <dgm:spPr/>
    </dgm:pt>
  </dgm:ptLst>
  <dgm:cxnLst>
    <dgm:cxn modelId="{3C5FAD03-1E96-4B2F-8C36-6137DFF8A035}" type="presOf" srcId="{86DB41F8-77B8-4E36-B40F-B683F956CC06}" destId="{AFBDA9FE-2170-42AF-AFC4-96BD8A61734D}" srcOrd="0" destOrd="0" presId="urn:microsoft.com/office/officeart/2005/8/layout/arrow5"/>
    <dgm:cxn modelId="{589B4811-C408-4B52-B316-364CEB72C7EB}" type="presOf" srcId="{9C7BA1DB-E232-4AD7-B821-A350FA82A74B}" destId="{BEC2920C-FD40-484A-A9AD-BB08B8EF09EC}" srcOrd="0" destOrd="0" presId="urn:microsoft.com/office/officeart/2005/8/layout/arrow5"/>
    <dgm:cxn modelId="{26F1F718-A15F-4B2E-9C03-E048B16A1261}" type="presOf" srcId="{43CA4FE1-147F-4FDE-8C31-B89BDAB3CFA0}" destId="{A37BC77D-CABE-4B3A-8EBE-80BD305FF584}" srcOrd="0" destOrd="0" presId="urn:microsoft.com/office/officeart/2005/8/layout/arrow5"/>
    <dgm:cxn modelId="{3DACB1DD-6198-4CAF-9592-82FBF07F7F87}" srcId="{9C7BA1DB-E232-4AD7-B821-A350FA82A74B}" destId="{86DB41F8-77B8-4E36-B40F-B683F956CC06}" srcOrd="1" destOrd="0" parTransId="{4E5F8CCA-88B7-4552-A2F3-425AFD8165A7}" sibTransId="{B9976CE1-CB1C-48C5-BDA6-E25590072AA3}"/>
    <dgm:cxn modelId="{7D99C2FB-65FD-4F7E-99FF-73905FDE92D1}" srcId="{9C7BA1DB-E232-4AD7-B821-A350FA82A74B}" destId="{43CA4FE1-147F-4FDE-8C31-B89BDAB3CFA0}" srcOrd="0" destOrd="0" parTransId="{EE7F0CA7-3A84-406B-A5F6-17092782A1AA}" sibTransId="{A0F6E0A5-BADB-497B-9567-5A64754C7D09}"/>
    <dgm:cxn modelId="{6C461CC2-B2AA-4807-B8CA-FB6117ECA130}" type="presParOf" srcId="{BEC2920C-FD40-484A-A9AD-BB08B8EF09EC}" destId="{A37BC77D-CABE-4B3A-8EBE-80BD305FF584}" srcOrd="0" destOrd="0" presId="urn:microsoft.com/office/officeart/2005/8/layout/arrow5"/>
    <dgm:cxn modelId="{DB276560-6AF3-4DE4-AA5E-5189EC3B5AD2}" type="presParOf" srcId="{BEC2920C-FD40-484A-A9AD-BB08B8EF09EC}" destId="{AFBDA9FE-2170-42AF-AFC4-96BD8A6173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7EB294-F568-47F0-A71F-F9A53A58AEE0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576F6E7F-A78E-47F5-A248-D738CD23E2D6}">
      <dgm:prSet phldrT="[Text]"/>
      <dgm:spPr/>
      <dgm:t>
        <a:bodyPr/>
        <a:lstStyle/>
        <a:p>
          <a:r>
            <a:rPr lang="de-DE" dirty="0"/>
            <a:t>Elterngespräche</a:t>
          </a:r>
        </a:p>
      </dgm:t>
    </dgm:pt>
    <dgm:pt modelId="{9EA126BF-1030-4F49-8D5D-C457A65D5241}" type="parTrans" cxnId="{5A183983-2859-4A26-B125-1C738DCB077C}">
      <dgm:prSet/>
      <dgm:spPr/>
      <dgm:t>
        <a:bodyPr/>
        <a:lstStyle/>
        <a:p>
          <a:endParaRPr lang="de-DE"/>
        </a:p>
      </dgm:t>
    </dgm:pt>
    <dgm:pt modelId="{003F528E-434D-4931-A979-00C523E09293}" type="sibTrans" cxnId="{5A183983-2859-4A26-B125-1C738DCB077C}">
      <dgm:prSet/>
      <dgm:spPr/>
      <dgm:t>
        <a:bodyPr/>
        <a:lstStyle/>
        <a:p>
          <a:endParaRPr lang="de-DE"/>
        </a:p>
      </dgm:t>
    </dgm:pt>
    <dgm:pt modelId="{DD835291-302E-4439-82A5-CB4C07E9058A}">
      <dgm:prSet phldrT="[Text]"/>
      <dgm:spPr/>
      <dgm:t>
        <a:bodyPr/>
        <a:lstStyle/>
        <a:p>
          <a:r>
            <a:rPr lang="de-DE" dirty="0"/>
            <a:t>Unterrichtsgespräche</a:t>
          </a:r>
        </a:p>
      </dgm:t>
    </dgm:pt>
    <dgm:pt modelId="{96FE4368-F1CC-48B3-B8D1-455706EA90B7}" type="parTrans" cxnId="{25C44972-8EF7-4FAF-A11C-9F58177ADE7A}">
      <dgm:prSet/>
      <dgm:spPr/>
      <dgm:t>
        <a:bodyPr/>
        <a:lstStyle/>
        <a:p>
          <a:endParaRPr lang="de-DE"/>
        </a:p>
      </dgm:t>
    </dgm:pt>
    <dgm:pt modelId="{C2A62E0F-55B4-4289-9C77-96E9CB553771}" type="sibTrans" cxnId="{25C44972-8EF7-4FAF-A11C-9F58177ADE7A}">
      <dgm:prSet/>
      <dgm:spPr/>
      <dgm:t>
        <a:bodyPr/>
        <a:lstStyle/>
        <a:p>
          <a:endParaRPr lang="de-DE"/>
        </a:p>
      </dgm:t>
    </dgm:pt>
    <dgm:pt modelId="{BC838212-C983-483F-810E-630B435426A4}">
      <dgm:prSet phldrT="[Text]"/>
      <dgm:spPr/>
      <dgm:t>
        <a:bodyPr/>
        <a:lstStyle/>
        <a:p>
          <a:r>
            <a:rPr lang="de-DE" dirty="0"/>
            <a:t>Pädagogische Gespräche mit SuS</a:t>
          </a:r>
        </a:p>
      </dgm:t>
    </dgm:pt>
    <dgm:pt modelId="{F4A6A33C-5982-4AD7-8F27-58CBCF9C1388}" type="parTrans" cxnId="{1AA0A622-08FC-47B7-AA88-5DC013CE8475}">
      <dgm:prSet/>
      <dgm:spPr/>
      <dgm:t>
        <a:bodyPr/>
        <a:lstStyle/>
        <a:p>
          <a:endParaRPr lang="de-DE"/>
        </a:p>
      </dgm:t>
    </dgm:pt>
    <dgm:pt modelId="{E4EC13C8-4C42-40F8-ABB4-00C9EF521636}" type="sibTrans" cxnId="{1AA0A622-08FC-47B7-AA88-5DC013CE8475}">
      <dgm:prSet/>
      <dgm:spPr/>
      <dgm:t>
        <a:bodyPr/>
        <a:lstStyle/>
        <a:p>
          <a:endParaRPr lang="de-DE"/>
        </a:p>
      </dgm:t>
    </dgm:pt>
    <dgm:pt modelId="{CA5067C1-E143-4AB4-A58F-CEAF86CD32AD}" type="pres">
      <dgm:prSet presAssocID="{C57EB294-F568-47F0-A71F-F9A53A58AEE0}" presName="Name0" presStyleCnt="0">
        <dgm:presLayoutVars>
          <dgm:dir/>
          <dgm:resizeHandles val="exact"/>
        </dgm:presLayoutVars>
      </dgm:prSet>
      <dgm:spPr/>
    </dgm:pt>
    <dgm:pt modelId="{5F21F43F-F0B8-4E1B-82A2-7A3D193D12A6}" type="pres">
      <dgm:prSet presAssocID="{C57EB294-F568-47F0-A71F-F9A53A58AEE0}" presName="fgShape" presStyleLbl="fgShp" presStyleIdx="0" presStyleCnt="1"/>
      <dgm:spPr/>
    </dgm:pt>
    <dgm:pt modelId="{932F9BFE-8A93-4B55-A17E-EF4758D7236F}" type="pres">
      <dgm:prSet presAssocID="{C57EB294-F568-47F0-A71F-F9A53A58AEE0}" presName="linComp" presStyleCnt="0"/>
      <dgm:spPr/>
    </dgm:pt>
    <dgm:pt modelId="{53312BB1-C331-4BA3-9173-06B7DD00BA8B}" type="pres">
      <dgm:prSet presAssocID="{576F6E7F-A78E-47F5-A248-D738CD23E2D6}" presName="compNode" presStyleCnt="0"/>
      <dgm:spPr/>
    </dgm:pt>
    <dgm:pt modelId="{3CF99879-05DD-4485-97DC-C5C7DB3B9828}" type="pres">
      <dgm:prSet presAssocID="{576F6E7F-A78E-47F5-A248-D738CD23E2D6}" presName="bkgdShape" presStyleLbl="node1" presStyleIdx="0" presStyleCnt="3" custLinFactNeighborX="-9724" custLinFactNeighborY="21650"/>
      <dgm:spPr/>
    </dgm:pt>
    <dgm:pt modelId="{3CBA8F4E-10E0-49CB-93FF-C65907B62448}" type="pres">
      <dgm:prSet presAssocID="{576F6E7F-A78E-47F5-A248-D738CD23E2D6}" presName="nodeTx" presStyleLbl="node1" presStyleIdx="0" presStyleCnt="3">
        <dgm:presLayoutVars>
          <dgm:bulletEnabled val="1"/>
        </dgm:presLayoutVars>
      </dgm:prSet>
      <dgm:spPr/>
    </dgm:pt>
    <dgm:pt modelId="{A4A69F7B-F6E0-4209-8AE4-975B291D83DB}" type="pres">
      <dgm:prSet presAssocID="{576F6E7F-A78E-47F5-A248-D738CD23E2D6}" presName="invisiNode" presStyleLbl="node1" presStyleIdx="0" presStyleCnt="3"/>
      <dgm:spPr/>
    </dgm:pt>
    <dgm:pt modelId="{31D8CAC1-CCC9-4795-94FF-82E01A9EF72B}" type="pres">
      <dgm:prSet presAssocID="{576F6E7F-A78E-47F5-A248-D738CD23E2D6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milie mit zwei Kindern"/>
        </a:ext>
      </dgm:extLst>
    </dgm:pt>
    <dgm:pt modelId="{E3301CC8-A156-4DEC-B155-403EA49BAEF7}" type="pres">
      <dgm:prSet presAssocID="{003F528E-434D-4931-A979-00C523E09293}" presName="sibTrans" presStyleLbl="sibTrans2D1" presStyleIdx="0" presStyleCnt="0"/>
      <dgm:spPr/>
    </dgm:pt>
    <dgm:pt modelId="{423DD419-451C-43CA-858D-9F8EE63BABDB}" type="pres">
      <dgm:prSet presAssocID="{DD835291-302E-4439-82A5-CB4C07E9058A}" presName="compNode" presStyleCnt="0"/>
      <dgm:spPr/>
    </dgm:pt>
    <dgm:pt modelId="{DBC39C12-1CA0-4C82-B204-DDACB43C0DB9}" type="pres">
      <dgm:prSet presAssocID="{DD835291-302E-4439-82A5-CB4C07E9058A}" presName="bkgdShape" presStyleLbl="node1" presStyleIdx="1" presStyleCnt="3" custLinFactNeighborX="0"/>
      <dgm:spPr/>
    </dgm:pt>
    <dgm:pt modelId="{6CD8D69B-F980-423F-820F-EFA6E248D38A}" type="pres">
      <dgm:prSet presAssocID="{DD835291-302E-4439-82A5-CB4C07E9058A}" presName="nodeTx" presStyleLbl="node1" presStyleIdx="1" presStyleCnt="3">
        <dgm:presLayoutVars>
          <dgm:bulletEnabled val="1"/>
        </dgm:presLayoutVars>
      </dgm:prSet>
      <dgm:spPr/>
    </dgm:pt>
    <dgm:pt modelId="{880B6574-8FDD-4B7F-B30A-A94C95AEE912}" type="pres">
      <dgm:prSet presAssocID="{DD835291-302E-4439-82A5-CB4C07E9058A}" presName="invisiNode" presStyleLbl="node1" presStyleIdx="1" presStyleCnt="3"/>
      <dgm:spPr/>
    </dgm:pt>
    <dgm:pt modelId="{C1C0E8E7-4B35-45EA-9C77-7242CA82C3E7}" type="pres">
      <dgm:prSet presAssocID="{DD835291-302E-4439-82A5-CB4C07E9058A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lassenzimmer"/>
        </a:ext>
      </dgm:extLst>
    </dgm:pt>
    <dgm:pt modelId="{EB9BDD2D-F38E-4D23-868E-B9A93C431E48}" type="pres">
      <dgm:prSet presAssocID="{C2A62E0F-55B4-4289-9C77-96E9CB553771}" presName="sibTrans" presStyleLbl="sibTrans2D1" presStyleIdx="0" presStyleCnt="0"/>
      <dgm:spPr/>
    </dgm:pt>
    <dgm:pt modelId="{F33CC022-CFFF-48F7-A320-A3454892DE20}" type="pres">
      <dgm:prSet presAssocID="{BC838212-C983-483F-810E-630B435426A4}" presName="compNode" presStyleCnt="0"/>
      <dgm:spPr/>
    </dgm:pt>
    <dgm:pt modelId="{6845DCCD-1BD7-4C13-8E3F-205478EB9988}" type="pres">
      <dgm:prSet presAssocID="{BC838212-C983-483F-810E-630B435426A4}" presName="bkgdShape" presStyleLbl="node1" presStyleIdx="2" presStyleCnt="3"/>
      <dgm:spPr/>
    </dgm:pt>
    <dgm:pt modelId="{5C776355-4B81-4899-854A-D13F0E2AC13D}" type="pres">
      <dgm:prSet presAssocID="{BC838212-C983-483F-810E-630B435426A4}" presName="nodeTx" presStyleLbl="node1" presStyleIdx="2" presStyleCnt="3">
        <dgm:presLayoutVars>
          <dgm:bulletEnabled val="1"/>
        </dgm:presLayoutVars>
      </dgm:prSet>
      <dgm:spPr/>
    </dgm:pt>
    <dgm:pt modelId="{DFBC923F-8891-403F-AB6E-65AFBBEB558E}" type="pres">
      <dgm:prSet presAssocID="{BC838212-C983-483F-810E-630B435426A4}" presName="invisiNode" presStyleLbl="node1" presStyleIdx="2" presStyleCnt="3"/>
      <dgm:spPr/>
    </dgm:pt>
    <dgm:pt modelId="{1533E104-8206-4D41-881F-4E743AE6C541}" type="pres">
      <dgm:prSet presAssocID="{BC838212-C983-483F-810E-630B435426A4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ragen"/>
        </a:ext>
      </dgm:extLst>
    </dgm:pt>
  </dgm:ptLst>
  <dgm:cxnLst>
    <dgm:cxn modelId="{1AA0A622-08FC-47B7-AA88-5DC013CE8475}" srcId="{C57EB294-F568-47F0-A71F-F9A53A58AEE0}" destId="{BC838212-C983-483F-810E-630B435426A4}" srcOrd="2" destOrd="0" parTransId="{F4A6A33C-5982-4AD7-8F27-58CBCF9C1388}" sibTransId="{E4EC13C8-4C42-40F8-ABB4-00C9EF521636}"/>
    <dgm:cxn modelId="{B9B92F69-B235-43EB-A00D-BC48A653548E}" type="presOf" srcId="{DD835291-302E-4439-82A5-CB4C07E9058A}" destId="{6CD8D69B-F980-423F-820F-EFA6E248D38A}" srcOrd="1" destOrd="0" presId="urn:microsoft.com/office/officeart/2005/8/layout/hList7"/>
    <dgm:cxn modelId="{0C5FE64A-7CCB-4DD0-9C20-F7B250298905}" type="presOf" srcId="{576F6E7F-A78E-47F5-A248-D738CD23E2D6}" destId="{3CBA8F4E-10E0-49CB-93FF-C65907B62448}" srcOrd="1" destOrd="0" presId="urn:microsoft.com/office/officeart/2005/8/layout/hList7"/>
    <dgm:cxn modelId="{25C44972-8EF7-4FAF-A11C-9F58177ADE7A}" srcId="{C57EB294-F568-47F0-A71F-F9A53A58AEE0}" destId="{DD835291-302E-4439-82A5-CB4C07E9058A}" srcOrd="1" destOrd="0" parTransId="{96FE4368-F1CC-48B3-B8D1-455706EA90B7}" sibTransId="{C2A62E0F-55B4-4289-9C77-96E9CB553771}"/>
    <dgm:cxn modelId="{6079FF5A-BFA0-4DE0-B70D-0ED46C68895D}" type="presOf" srcId="{C57EB294-F568-47F0-A71F-F9A53A58AEE0}" destId="{CA5067C1-E143-4AB4-A58F-CEAF86CD32AD}" srcOrd="0" destOrd="0" presId="urn:microsoft.com/office/officeart/2005/8/layout/hList7"/>
    <dgm:cxn modelId="{AF18507C-3D5F-4418-B6AC-DF50EC5822CF}" type="presOf" srcId="{C2A62E0F-55B4-4289-9C77-96E9CB553771}" destId="{EB9BDD2D-F38E-4D23-868E-B9A93C431E48}" srcOrd="0" destOrd="0" presId="urn:microsoft.com/office/officeart/2005/8/layout/hList7"/>
    <dgm:cxn modelId="{A9DEAE7E-DB32-447F-9A11-AE410CBE1CC6}" type="presOf" srcId="{576F6E7F-A78E-47F5-A248-D738CD23E2D6}" destId="{3CF99879-05DD-4485-97DC-C5C7DB3B9828}" srcOrd="0" destOrd="0" presId="urn:microsoft.com/office/officeart/2005/8/layout/hList7"/>
    <dgm:cxn modelId="{5A183983-2859-4A26-B125-1C738DCB077C}" srcId="{C57EB294-F568-47F0-A71F-F9A53A58AEE0}" destId="{576F6E7F-A78E-47F5-A248-D738CD23E2D6}" srcOrd="0" destOrd="0" parTransId="{9EA126BF-1030-4F49-8D5D-C457A65D5241}" sibTransId="{003F528E-434D-4931-A979-00C523E09293}"/>
    <dgm:cxn modelId="{939BC398-219E-44A3-9104-488A00A0E1B7}" type="presOf" srcId="{BC838212-C983-483F-810E-630B435426A4}" destId="{6845DCCD-1BD7-4C13-8E3F-205478EB9988}" srcOrd="0" destOrd="0" presId="urn:microsoft.com/office/officeart/2005/8/layout/hList7"/>
    <dgm:cxn modelId="{9FA95ECC-E38F-43E8-BC0A-7D3665A7F422}" type="presOf" srcId="{BC838212-C983-483F-810E-630B435426A4}" destId="{5C776355-4B81-4899-854A-D13F0E2AC13D}" srcOrd="1" destOrd="0" presId="urn:microsoft.com/office/officeart/2005/8/layout/hList7"/>
    <dgm:cxn modelId="{68DA39EB-FF71-48A1-9021-80356F3DADA3}" type="presOf" srcId="{DD835291-302E-4439-82A5-CB4C07E9058A}" destId="{DBC39C12-1CA0-4C82-B204-DDACB43C0DB9}" srcOrd="0" destOrd="0" presId="urn:microsoft.com/office/officeart/2005/8/layout/hList7"/>
    <dgm:cxn modelId="{382E28EF-C6E9-404E-AF26-17F909CC2715}" type="presOf" srcId="{003F528E-434D-4931-A979-00C523E09293}" destId="{E3301CC8-A156-4DEC-B155-403EA49BAEF7}" srcOrd="0" destOrd="0" presId="urn:microsoft.com/office/officeart/2005/8/layout/hList7"/>
    <dgm:cxn modelId="{98C4F78C-887C-45DD-8854-E5E77E61B0C5}" type="presParOf" srcId="{CA5067C1-E143-4AB4-A58F-CEAF86CD32AD}" destId="{5F21F43F-F0B8-4E1B-82A2-7A3D193D12A6}" srcOrd="0" destOrd="0" presId="urn:microsoft.com/office/officeart/2005/8/layout/hList7"/>
    <dgm:cxn modelId="{2D293B11-28E3-4E5B-B4C7-EF9048F54851}" type="presParOf" srcId="{CA5067C1-E143-4AB4-A58F-CEAF86CD32AD}" destId="{932F9BFE-8A93-4B55-A17E-EF4758D7236F}" srcOrd="1" destOrd="0" presId="urn:microsoft.com/office/officeart/2005/8/layout/hList7"/>
    <dgm:cxn modelId="{3F1582BC-0FFA-46B1-B05D-21317CDADE71}" type="presParOf" srcId="{932F9BFE-8A93-4B55-A17E-EF4758D7236F}" destId="{53312BB1-C331-4BA3-9173-06B7DD00BA8B}" srcOrd="0" destOrd="0" presId="urn:microsoft.com/office/officeart/2005/8/layout/hList7"/>
    <dgm:cxn modelId="{4ECE4525-54E8-41E3-AF02-6C82F8B0CC30}" type="presParOf" srcId="{53312BB1-C331-4BA3-9173-06B7DD00BA8B}" destId="{3CF99879-05DD-4485-97DC-C5C7DB3B9828}" srcOrd="0" destOrd="0" presId="urn:microsoft.com/office/officeart/2005/8/layout/hList7"/>
    <dgm:cxn modelId="{738FD74C-06B2-45F1-A815-B09693217B35}" type="presParOf" srcId="{53312BB1-C331-4BA3-9173-06B7DD00BA8B}" destId="{3CBA8F4E-10E0-49CB-93FF-C65907B62448}" srcOrd="1" destOrd="0" presId="urn:microsoft.com/office/officeart/2005/8/layout/hList7"/>
    <dgm:cxn modelId="{FD35F617-1F04-4826-9BC3-674D7B928847}" type="presParOf" srcId="{53312BB1-C331-4BA3-9173-06B7DD00BA8B}" destId="{A4A69F7B-F6E0-4209-8AE4-975B291D83DB}" srcOrd="2" destOrd="0" presId="urn:microsoft.com/office/officeart/2005/8/layout/hList7"/>
    <dgm:cxn modelId="{779C19FE-2E45-4E26-AAD7-24B3E76B6186}" type="presParOf" srcId="{53312BB1-C331-4BA3-9173-06B7DD00BA8B}" destId="{31D8CAC1-CCC9-4795-94FF-82E01A9EF72B}" srcOrd="3" destOrd="0" presId="urn:microsoft.com/office/officeart/2005/8/layout/hList7"/>
    <dgm:cxn modelId="{F40CEED0-9BDB-44A8-99C3-1898365DBD06}" type="presParOf" srcId="{932F9BFE-8A93-4B55-A17E-EF4758D7236F}" destId="{E3301CC8-A156-4DEC-B155-403EA49BAEF7}" srcOrd="1" destOrd="0" presId="urn:microsoft.com/office/officeart/2005/8/layout/hList7"/>
    <dgm:cxn modelId="{186C40DD-7EAC-498F-B64D-32D16B57B7CA}" type="presParOf" srcId="{932F9BFE-8A93-4B55-A17E-EF4758D7236F}" destId="{423DD419-451C-43CA-858D-9F8EE63BABDB}" srcOrd="2" destOrd="0" presId="urn:microsoft.com/office/officeart/2005/8/layout/hList7"/>
    <dgm:cxn modelId="{18EB7BC2-13A6-4530-9914-2C53157E0678}" type="presParOf" srcId="{423DD419-451C-43CA-858D-9F8EE63BABDB}" destId="{DBC39C12-1CA0-4C82-B204-DDACB43C0DB9}" srcOrd="0" destOrd="0" presId="urn:microsoft.com/office/officeart/2005/8/layout/hList7"/>
    <dgm:cxn modelId="{206427DE-4F19-4FF6-B665-74E5A9220BDE}" type="presParOf" srcId="{423DD419-451C-43CA-858D-9F8EE63BABDB}" destId="{6CD8D69B-F980-423F-820F-EFA6E248D38A}" srcOrd="1" destOrd="0" presId="urn:microsoft.com/office/officeart/2005/8/layout/hList7"/>
    <dgm:cxn modelId="{64C0A08E-3BAF-4827-9C44-79F05CB435C1}" type="presParOf" srcId="{423DD419-451C-43CA-858D-9F8EE63BABDB}" destId="{880B6574-8FDD-4B7F-B30A-A94C95AEE912}" srcOrd="2" destOrd="0" presId="urn:microsoft.com/office/officeart/2005/8/layout/hList7"/>
    <dgm:cxn modelId="{BB494780-F307-47A3-AEC2-047E7EE175B4}" type="presParOf" srcId="{423DD419-451C-43CA-858D-9F8EE63BABDB}" destId="{C1C0E8E7-4B35-45EA-9C77-7242CA82C3E7}" srcOrd="3" destOrd="0" presId="urn:microsoft.com/office/officeart/2005/8/layout/hList7"/>
    <dgm:cxn modelId="{A5B65928-AD6A-4E07-A47E-5B51CBA2DFDF}" type="presParOf" srcId="{932F9BFE-8A93-4B55-A17E-EF4758D7236F}" destId="{EB9BDD2D-F38E-4D23-868E-B9A93C431E48}" srcOrd="3" destOrd="0" presId="urn:microsoft.com/office/officeart/2005/8/layout/hList7"/>
    <dgm:cxn modelId="{43F09800-EDB4-4F67-A1D6-C27B005CD428}" type="presParOf" srcId="{932F9BFE-8A93-4B55-A17E-EF4758D7236F}" destId="{F33CC022-CFFF-48F7-A320-A3454892DE20}" srcOrd="4" destOrd="0" presId="urn:microsoft.com/office/officeart/2005/8/layout/hList7"/>
    <dgm:cxn modelId="{69888C3B-974A-4E1D-8CB1-C950485E366A}" type="presParOf" srcId="{F33CC022-CFFF-48F7-A320-A3454892DE20}" destId="{6845DCCD-1BD7-4C13-8E3F-205478EB9988}" srcOrd="0" destOrd="0" presId="urn:microsoft.com/office/officeart/2005/8/layout/hList7"/>
    <dgm:cxn modelId="{9387AA86-BE05-47C1-85B0-1815E2DE71EC}" type="presParOf" srcId="{F33CC022-CFFF-48F7-A320-A3454892DE20}" destId="{5C776355-4B81-4899-854A-D13F0E2AC13D}" srcOrd="1" destOrd="0" presId="urn:microsoft.com/office/officeart/2005/8/layout/hList7"/>
    <dgm:cxn modelId="{55ECA0D0-185B-4A8B-B117-402DF0AA2880}" type="presParOf" srcId="{F33CC022-CFFF-48F7-A320-A3454892DE20}" destId="{DFBC923F-8891-403F-AB6E-65AFBBEB558E}" srcOrd="2" destOrd="0" presId="urn:microsoft.com/office/officeart/2005/8/layout/hList7"/>
    <dgm:cxn modelId="{523677D8-DC3A-4329-9DCC-16E76751D70D}" type="presParOf" srcId="{F33CC022-CFFF-48F7-A320-A3454892DE20}" destId="{1533E104-8206-4D41-881F-4E743AE6C54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8F2A21-EFAA-4D47-89C8-AEE88011131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0B324719-CFE3-4A97-A5C0-71D11A92C31C}">
      <dgm:prSet phldrT="[Text]"/>
      <dgm:spPr/>
      <dgm:t>
        <a:bodyPr/>
        <a:lstStyle/>
        <a:p>
          <a:r>
            <a:rPr lang="de-DE" dirty="0"/>
            <a:t>Förderung der Förder-SuS</a:t>
          </a:r>
        </a:p>
      </dgm:t>
    </dgm:pt>
    <dgm:pt modelId="{BE4FD707-A890-4533-AD46-4AD5B0310DBA}" type="parTrans" cxnId="{7CFA9D6D-30EA-4510-B319-3DB2FDCD9BC7}">
      <dgm:prSet/>
      <dgm:spPr/>
      <dgm:t>
        <a:bodyPr/>
        <a:lstStyle/>
        <a:p>
          <a:endParaRPr lang="de-DE"/>
        </a:p>
      </dgm:t>
    </dgm:pt>
    <dgm:pt modelId="{46090E0B-BCE7-4593-A41C-20CB8274B6D7}" type="sibTrans" cxnId="{7CFA9D6D-30EA-4510-B319-3DB2FDCD9BC7}">
      <dgm:prSet/>
      <dgm:spPr/>
      <dgm:t>
        <a:bodyPr/>
        <a:lstStyle/>
        <a:p>
          <a:endParaRPr lang="de-DE"/>
        </a:p>
      </dgm:t>
    </dgm:pt>
    <dgm:pt modelId="{C1CCCD88-7338-49B7-B571-FD6A03C540AE}">
      <dgm:prSet phldrT="[Text]"/>
      <dgm:spPr/>
      <dgm:t>
        <a:bodyPr/>
        <a:lstStyle/>
        <a:p>
          <a:r>
            <a:rPr lang="de-DE" dirty="0"/>
            <a:t>Forderung stärkerer Lerner</a:t>
          </a:r>
        </a:p>
      </dgm:t>
    </dgm:pt>
    <dgm:pt modelId="{B064C050-FC36-4438-A6A3-FF2EFC623AAB}" type="parTrans" cxnId="{4C83FF7B-6906-4538-8F1B-AE3D3CA6F86B}">
      <dgm:prSet/>
      <dgm:spPr/>
      <dgm:t>
        <a:bodyPr/>
        <a:lstStyle/>
        <a:p>
          <a:endParaRPr lang="de-DE"/>
        </a:p>
      </dgm:t>
    </dgm:pt>
    <dgm:pt modelId="{D6E7A8AD-3C2D-449F-A9D4-08F1CA70CE0F}" type="sibTrans" cxnId="{4C83FF7B-6906-4538-8F1B-AE3D3CA6F86B}">
      <dgm:prSet/>
      <dgm:spPr/>
      <dgm:t>
        <a:bodyPr/>
        <a:lstStyle/>
        <a:p>
          <a:endParaRPr lang="de-DE"/>
        </a:p>
      </dgm:t>
    </dgm:pt>
    <dgm:pt modelId="{2A84856D-ADDF-48B6-8437-98F1D492C6B7}">
      <dgm:prSet phldrT="[Text]"/>
      <dgm:spPr/>
      <dgm:t>
        <a:bodyPr/>
        <a:lstStyle/>
        <a:p>
          <a:r>
            <a:rPr lang="de-DE" dirty="0"/>
            <a:t>Förderung der DaZ SuS</a:t>
          </a:r>
        </a:p>
      </dgm:t>
    </dgm:pt>
    <dgm:pt modelId="{8A266533-7110-430A-AC30-7557E8D2D6ED}" type="parTrans" cxnId="{6E152DA9-4F89-44F3-8E7A-62F8001E4C59}">
      <dgm:prSet/>
      <dgm:spPr/>
      <dgm:t>
        <a:bodyPr/>
        <a:lstStyle/>
        <a:p>
          <a:endParaRPr lang="de-DE"/>
        </a:p>
      </dgm:t>
    </dgm:pt>
    <dgm:pt modelId="{0DDD7F96-1ED6-4213-91AB-EAB6E2F5A160}" type="sibTrans" cxnId="{6E152DA9-4F89-44F3-8E7A-62F8001E4C59}">
      <dgm:prSet/>
      <dgm:spPr/>
      <dgm:t>
        <a:bodyPr/>
        <a:lstStyle/>
        <a:p>
          <a:endParaRPr lang="de-DE"/>
        </a:p>
      </dgm:t>
    </dgm:pt>
    <dgm:pt modelId="{A594C111-C7BE-475C-880B-0B4246E50392}">
      <dgm:prSet phldrT="[Text]"/>
      <dgm:spPr/>
      <dgm:t>
        <a:bodyPr/>
        <a:lstStyle/>
        <a:p>
          <a:r>
            <a:rPr lang="de-DE" dirty="0"/>
            <a:t>Sprachvorbild Bildungssprache</a:t>
          </a:r>
        </a:p>
      </dgm:t>
    </dgm:pt>
    <dgm:pt modelId="{003B9E86-FA37-426D-8185-325293BDFB65}" type="parTrans" cxnId="{9768AF0B-F804-43B1-8C2B-25F0214991D5}">
      <dgm:prSet/>
      <dgm:spPr/>
      <dgm:t>
        <a:bodyPr/>
        <a:lstStyle/>
        <a:p>
          <a:endParaRPr lang="de-DE"/>
        </a:p>
      </dgm:t>
    </dgm:pt>
    <dgm:pt modelId="{1C933DD6-7DCC-4858-9411-11F677197E5D}" type="sibTrans" cxnId="{9768AF0B-F804-43B1-8C2B-25F0214991D5}">
      <dgm:prSet/>
      <dgm:spPr/>
      <dgm:t>
        <a:bodyPr/>
        <a:lstStyle/>
        <a:p>
          <a:endParaRPr lang="de-DE"/>
        </a:p>
      </dgm:t>
    </dgm:pt>
    <dgm:pt modelId="{8C80AD06-4B4C-46F2-B4AE-6FCBAD732F80}">
      <dgm:prSet phldrT="[Text]"/>
      <dgm:spPr/>
      <dgm:t>
        <a:bodyPr/>
        <a:lstStyle/>
        <a:p>
          <a:r>
            <a:rPr lang="de-DE" dirty="0"/>
            <a:t>Wertschätzende Kommunikation</a:t>
          </a:r>
        </a:p>
      </dgm:t>
    </dgm:pt>
    <dgm:pt modelId="{5FBD7297-8F23-465F-8B3A-FA39CA867DAC}" type="parTrans" cxnId="{2DDAF11F-6B85-4967-A1F1-E072D7E31918}">
      <dgm:prSet/>
      <dgm:spPr/>
      <dgm:t>
        <a:bodyPr/>
        <a:lstStyle/>
        <a:p>
          <a:endParaRPr lang="de-DE"/>
        </a:p>
      </dgm:t>
    </dgm:pt>
    <dgm:pt modelId="{6F26A076-2DC7-45F8-8FCB-BEC1E9477B9E}" type="sibTrans" cxnId="{2DDAF11F-6B85-4967-A1F1-E072D7E31918}">
      <dgm:prSet/>
      <dgm:spPr/>
      <dgm:t>
        <a:bodyPr/>
        <a:lstStyle/>
        <a:p>
          <a:endParaRPr lang="de-DE"/>
        </a:p>
      </dgm:t>
    </dgm:pt>
    <dgm:pt modelId="{061BD46D-43A5-47DC-BE33-9BF0AC3F4996}" type="pres">
      <dgm:prSet presAssocID="{0F8F2A21-EFAA-4D47-89C8-AEE880111315}" presName="linear" presStyleCnt="0">
        <dgm:presLayoutVars>
          <dgm:dir/>
          <dgm:animLvl val="lvl"/>
          <dgm:resizeHandles val="exact"/>
        </dgm:presLayoutVars>
      </dgm:prSet>
      <dgm:spPr/>
    </dgm:pt>
    <dgm:pt modelId="{936CDDD1-F403-4678-B3EC-453B8E77F187}" type="pres">
      <dgm:prSet presAssocID="{0B324719-CFE3-4A97-A5C0-71D11A92C31C}" presName="parentLin" presStyleCnt="0"/>
      <dgm:spPr/>
    </dgm:pt>
    <dgm:pt modelId="{459CEC7E-B2FA-4E04-A385-C6AE9429B3A1}" type="pres">
      <dgm:prSet presAssocID="{0B324719-CFE3-4A97-A5C0-71D11A92C31C}" presName="parentLeftMargin" presStyleLbl="node1" presStyleIdx="0" presStyleCnt="5"/>
      <dgm:spPr/>
    </dgm:pt>
    <dgm:pt modelId="{1B343DE9-B4AE-47E9-823F-07217E488293}" type="pres">
      <dgm:prSet presAssocID="{0B324719-CFE3-4A97-A5C0-71D11A92C31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4F8B89C-6141-4C16-9A4B-7A55BE1FB076}" type="pres">
      <dgm:prSet presAssocID="{0B324719-CFE3-4A97-A5C0-71D11A92C31C}" presName="negativeSpace" presStyleCnt="0"/>
      <dgm:spPr/>
    </dgm:pt>
    <dgm:pt modelId="{41527859-1FBE-4143-9285-70042BC543B7}" type="pres">
      <dgm:prSet presAssocID="{0B324719-CFE3-4A97-A5C0-71D11A92C31C}" presName="childText" presStyleLbl="conFgAcc1" presStyleIdx="0" presStyleCnt="5" custLinFactNeighborY="-17538">
        <dgm:presLayoutVars>
          <dgm:bulletEnabled val="1"/>
        </dgm:presLayoutVars>
      </dgm:prSet>
      <dgm:spPr/>
    </dgm:pt>
    <dgm:pt modelId="{63D72696-7C41-4564-8366-39C86D568D4A}" type="pres">
      <dgm:prSet presAssocID="{46090E0B-BCE7-4593-A41C-20CB8274B6D7}" presName="spaceBetweenRectangles" presStyleCnt="0"/>
      <dgm:spPr/>
    </dgm:pt>
    <dgm:pt modelId="{8A8C83D2-F326-473B-9E43-3139A3314F15}" type="pres">
      <dgm:prSet presAssocID="{2A84856D-ADDF-48B6-8437-98F1D492C6B7}" presName="parentLin" presStyleCnt="0"/>
      <dgm:spPr/>
    </dgm:pt>
    <dgm:pt modelId="{C85AF295-7AA8-452D-A939-C9C1E5A6D794}" type="pres">
      <dgm:prSet presAssocID="{2A84856D-ADDF-48B6-8437-98F1D492C6B7}" presName="parentLeftMargin" presStyleLbl="node1" presStyleIdx="0" presStyleCnt="5"/>
      <dgm:spPr/>
    </dgm:pt>
    <dgm:pt modelId="{D43BFB8F-AD65-4E6B-A3B4-2D58CA4E13ED}" type="pres">
      <dgm:prSet presAssocID="{2A84856D-ADDF-48B6-8437-98F1D492C6B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962494-B174-42FD-A581-5D64E2FDEF1C}" type="pres">
      <dgm:prSet presAssocID="{2A84856D-ADDF-48B6-8437-98F1D492C6B7}" presName="negativeSpace" presStyleCnt="0"/>
      <dgm:spPr/>
    </dgm:pt>
    <dgm:pt modelId="{50D35034-650F-414E-8C0E-2644FD9225B7}" type="pres">
      <dgm:prSet presAssocID="{2A84856D-ADDF-48B6-8437-98F1D492C6B7}" presName="childText" presStyleLbl="conFgAcc1" presStyleIdx="1" presStyleCnt="5">
        <dgm:presLayoutVars>
          <dgm:bulletEnabled val="1"/>
        </dgm:presLayoutVars>
      </dgm:prSet>
      <dgm:spPr/>
    </dgm:pt>
    <dgm:pt modelId="{D05668CD-D81E-46B7-9352-F6B368D682A6}" type="pres">
      <dgm:prSet presAssocID="{0DDD7F96-1ED6-4213-91AB-EAB6E2F5A160}" presName="spaceBetweenRectangles" presStyleCnt="0"/>
      <dgm:spPr/>
    </dgm:pt>
    <dgm:pt modelId="{FFABCB0D-3DB1-4816-9B7C-223611291DA7}" type="pres">
      <dgm:prSet presAssocID="{C1CCCD88-7338-49B7-B571-FD6A03C540AE}" presName="parentLin" presStyleCnt="0"/>
      <dgm:spPr/>
    </dgm:pt>
    <dgm:pt modelId="{AAE477BF-8E53-4B8B-9162-02A1A96B0C1A}" type="pres">
      <dgm:prSet presAssocID="{C1CCCD88-7338-49B7-B571-FD6A03C540AE}" presName="parentLeftMargin" presStyleLbl="node1" presStyleIdx="1" presStyleCnt="5"/>
      <dgm:spPr/>
    </dgm:pt>
    <dgm:pt modelId="{93CC3297-E620-4E20-8C9A-DB1F092296F8}" type="pres">
      <dgm:prSet presAssocID="{C1CCCD88-7338-49B7-B571-FD6A03C540A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CC96C79-22A0-4E23-A75C-01D817D7D008}" type="pres">
      <dgm:prSet presAssocID="{C1CCCD88-7338-49B7-B571-FD6A03C540AE}" presName="negativeSpace" presStyleCnt="0"/>
      <dgm:spPr/>
    </dgm:pt>
    <dgm:pt modelId="{5670385E-258E-4C9C-8808-C9725CC68C79}" type="pres">
      <dgm:prSet presAssocID="{C1CCCD88-7338-49B7-B571-FD6A03C540AE}" presName="childText" presStyleLbl="conFgAcc1" presStyleIdx="2" presStyleCnt="5">
        <dgm:presLayoutVars>
          <dgm:bulletEnabled val="1"/>
        </dgm:presLayoutVars>
      </dgm:prSet>
      <dgm:spPr/>
    </dgm:pt>
    <dgm:pt modelId="{042C6D84-57CA-4570-9FE9-6DDFA9C76C58}" type="pres">
      <dgm:prSet presAssocID="{D6E7A8AD-3C2D-449F-A9D4-08F1CA70CE0F}" presName="spaceBetweenRectangles" presStyleCnt="0"/>
      <dgm:spPr/>
    </dgm:pt>
    <dgm:pt modelId="{8F7FBF8C-DA22-4A3D-9730-404D8EEA778C}" type="pres">
      <dgm:prSet presAssocID="{A594C111-C7BE-475C-880B-0B4246E50392}" presName="parentLin" presStyleCnt="0"/>
      <dgm:spPr/>
    </dgm:pt>
    <dgm:pt modelId="{E1FA2640-9DE8-43D6-998F-83E12EC7CD18}" type="pres">
      <dgm:prSet presAssocID="{A594C111-C7BE-475C-880B-0B4246E50392}" presName="parentLeftMargin" presStyleLbl="node1" presStyleIdx="2" presStyleCnt="5"/>
      <dgm:spPr/>
    </dgm:pt>
    <dgm:pt modelId="{1479A1DD-0C5A-448E-A5F6-0813B8D1A728}" type="pres">
      <dgm:prSet presAssocID="{A594C111-C7BE-475C-880B-0B4246E5039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2798DAF-CD58-40F6-8D4B-72315A56D971}" type="pres">
      <dgm:prSet presAssocID="{A594C111-C7BE-475C-880B-0B4246E50392}" presName="negativeSpace" presStyleCnt="0"/>
      <dgm:spPr/>
    </dgm:pt>
    <dgm:pt modelId="{093CD614-19F4-482F-8DC4-336EB53F8213}" type="pres">
      <dgm:prSet presAssocID="{A594C111-C7BE-475C-880B-0B4246E50392}" presName="childText" presStyleLbl="conFgAcc1" presStyleIdx="3" presStyleCnt="5">
        <dgm:presLayoutVars>
          <dgm:bulletEnabled val="1"/>
        </dgm:presLayoutVars>
      </dgm:prSet>
      <dgm:spPr/>
    </dgm:pt>
    <dgm:pt modelId="{A0733347-D926-4A44-9F91-4AFF16C5C45B}" type="pres">
      <dgm:prSet presAssocID="{1C933DD6-7DCC-4858-9411-11F677197E5D}" presName="spaceBetweenRectangles" presStyleCnt="0"/>
      <dgm:spPr/>
    </dgm:pt>
    <dgm:pt modelId="{109B5E12-9074-4481-B8EF-35AFD845FCFA}" type="pres">
      <dgm:prSet presAssocID="{8C80AD06-4B4C-46F2-B4AE-6FCBAD732F80}" presName="parentLin" presStyleCnt="0"/>
      <dgm:spPr/>
    </dgm:pt>
    <dgm:pt modelId="{A8BC12E6-7395-4218-B387-6AE3A496C70F}" type="pres">
      <dgm:prSet presAssocID="{8C80AD06-4B4C-46F2-B4AE-6FCBAD732F80}" presName="parentLeftMargin" presStyleLbl="node1" presStyleIdx="3" presStyleCnt="5"/>
      <dgm:spPr/>
    </dgm:pt>
    <dgm:pt modelId="{56AA1766-B98A-4F18-A2C0-B26DDC6E7B00}" type="pres">
      <dgm:prSet presAssocID="{8C80AD06-4B4C-46F2-B4AE-6FCBAD732F8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F11DBA0-CE2C-402E-99A5-5F905969CFDE}" type="pres">
      <dgm:prSet presAssocID="{8C80AD06-4B4C-46F2-B4AE-6FCBAD732F80}" presName="negativeSpace" presStyleCnt="0"/>
      <dgm:spPr/>
    </dgm:pt>
    <dgm:pt modelId="{CC3171B9-132D-4197-9075-8B727C7E59F2}" type="pres">
      <dgm:prSet presAssocID="{8C80AD06-4B4C-46F2-B4AE-6FCBAD732F8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6B11501-A82E-43D2-BEB9-0B0FFA9172EB}" type="presOf" srcId="{0B324719-CFE3-4A97-A5C0-71D11A92C31C}" destId="{1B343DE9-B4AE-47E9-823F-07217E488293}" srcOrd="1" destOrd="0" presId="urn:microsoft.com/office/officeart/2005/8/layout/list1"/>
    <dgm:cxn modelId="{9768AF0B-F804-43B1-8C2B-25F0214991D5}" srcId="{0F8F2A21-EFAA-4D47-89C8-AEE880111315}" destId="{A594C111-C7BE-475C-880B-0B4246E50392}" srcOrd="3" destOrd="0" parTransId="{003B9E86-FA37-426D-8185-325293BDFB65}" sibTransId="{1C933DD6-7DCC-4858-9411-11F677197E5D}"/>
    <dgm:cxn modelId="{A7F7C51A-DC6C-4E3E-B02A-A7F2094714A0}" type="presOf" srcId="{2A84856D-ADDF-48B6-8437-98F1D492C6B7}" destId="{D43BFB8F-AD65-4E6B-A3B4-2D58CA4E13ED}" srcOrd="1" destOrd="0" presId="urn:microsoft.com/office/officeart/2005/8/layout/list1"/>
    <dgm:cxn modelId="{2DDAF11F-6B85-4967-A1F1-E072D7E31918}" srcId="{0F8F2A21-EFAA-4D47-89C8-AEE880111315}" destId="{8C80AD06-4B4C-46F2-B4AE-6FCBAD732F80}" srcOrd="4" destOrd="0" parTransId="{5FBD7297-8F23-465F-8B3A-FA39CA867DAC}" sibTransId="{6F26A076-2DC7-45F8-8FCB-BEC1E9477B9E}"/>
    <dgm:cxn modelId="{8CAB7620-2BE3-4323-9B35-5A4CED523E03}" type="presOf" srcId="{A594C111-C7BE-475C-880B-0B4246E50392}" destId="{1479A1DD-0C5A-448E-A5F6-0813B8D1A728}" srcOrd="1" destOrd="0" presId="urn:microsoft.com/office/officeart/2005/8/layout/list1"/>
    <dgm:cxn modelId="{BC4E623D-C6CE-40B0-8366-2091A80D33C3}" type="presOf" srcId="{0F8F2A21-EFAA-4D47-89C8-AEE880111315}" destId="{061BD46D-43A5-47DC-BE33-9BF0AC3F4996}" srcOrd="0" destOrd="0" presId="urn:microsoft.com/office/officeart/2005/8/layout/list1"/>
    <dgm:cxn modelId="{A551785B-071F-4B3A-8D8C-66AA4D4A366B}" type="presOf" srcId="{A594C111-C7BE-475C-880B-0B4246E50392}" destId="{E1FA2640-9DE8-43D6-998F-83E12EC7CD18}" srcOrd="0" destOrd="0" presId="urn:microsoft.com/office/officeart/2005/8/layout/list1"/>
    <dgm:cxn modelId="{914F4245-9FB5-470E-9B7E-387B8D247EB4}" type="presOf" srcId="{2A84856D-ADDF-48B6-8437-98F1D492C6B7}" destId="{C85AF295-7AA8-452D-A939-C9C1E5A6D794}" srcOrd="0" destOrd="0" presId="urn:microsoft.com/office/officeart/2005/8/layout/list1"/>
    <dgm:cxn modelId="{CB3B3B67-7518-4268-AAD8-E36B5181554B}" type="presOf" srcId="{0B324719-CFE3-4A97-A5C0-71D11A92C31C}" destId="{459CEC7E-B2FA-4E04-A385-C6AE9429B3A1}" srcOrd="0" destOrd="0" presId="urn:microsoft.com/office/officeart/2005/8/layout/list1"/>
    <dgm:cxn modelId="{7CFA9D6D-30EA-4510-B319-3DB2FDCD9BC7}" srcId="{0F8F2A21-EFAA-4D47-89C8-AEE880111315}" destId="{0B324719-CFE3-4A97-A5C0-71D11A92C31C}" srcOrd="0" destOrd="0" parTransId="{BE4FD707-A890-4533-AD46-4AD5B0310DBA}" sibTransId="{46090E0B-BCE7-4593-A41C-20CB8274B6D7}"/>
    <dgm:cxn modelId="{A89FC24D-D429-4E7C-BF30-B25FAEB3DFC2}" type="presOf" srcId="{C1CCCD88-7338-49B7-B571-FD6A03C540AE}" destId="{93CC3297-E620-4E20-8C9A-DB1F092296F8}" srcOrd="1" destOrd="0" presId="urn:microsoft.com/office/officeart/2005/8/layout/list1"/>
    <dgm:cxn modelId="{4C83FF7B-6906-4538-8F1B-AE3D3CA6F86B}" srcId="{0F8F2A21-EFAA-4D47-89C8-AEE880111315}" destId="{C1CCCD88-7338-49B7-B571-FD6A03C540AE}" srcOrd="2" destOrd="0" parTransId="{B064C050-FC36-4438-A6A3-FF2EFC623AAB}" sibTransId="{D6E7A8AD-3C2D-449F-A9D4-08F1CA70CE0F}"/>
    <dgm:cxn modelId="{5433DB8F-50DC-4B95-A896-09F1B6C0AAED}" type="presOf" srcId="{8C80AD06-4B4C-46F2-B4AE-6FCBAD732F80}" destId="{56AA1766-B98A-4F18-A2C0-B26DDC6E7B00}" srcOrd="1" destOrd="0" presId="urn:microsoft.com/office/officeart/2005/8/layout/list1"/>
    <dgm:cxn modelId="{5FD7FB96-48D0-4244-BE92-F9F5082D16D3}" type="presOf" srcId="{8C80AD06-4B4C-46F2-B4AE-6FCBAD732F80}" destId="{A8BC12E6-7395-4218-B387-6AE3A496C70F}" srcOrd="0" destOrd="0" presId="urn:microsoft.com/office/officeart/2005/8/layout/list1"/>
    <dgm:cxn modelId="{6E152DA9-4F89-44F3-8E7A-62F8001E4C59}" srcId="{0F8F2A21-EFAA-4D47-89C8-AEE880111315}" destId="{2A84856D-ADDF-48B6-8437-98F1D492C6B7}" srcOrd="1" destOrd="0" parTransId="{8A266533-7110-430A-AC30-7557E8D2D6ED}" sibTransId="{0DDD7F96-1ED6-4213-91AB-EAB6E2F5A160}"/>
    <dgm:cxn modelId="{8DA9FAB0-2881-4F6F-83B9-B3DABDB08D0C}" type="presOf" srcId="{C1CCCD88-7338-49B7-B571-FD6A03C540AE}" destId="{AAE477BF-8E53-4B8B-9162-02A1A96B0C1A}" srcOrd="0" destOrd="0" presId="urn:microsoft.com/office/officeart/2005/8/layout/list1"/>
    <dgm:cxn modelId="{1BF1853F-7976-4EC5-8F7B-A8687E791491}" type="presParOf" srcId="{061BD46D-43A5-47DC-BE33-9BF0AC3F4996}" destId="{936CDDD1-F403-4678-B3EC-453B8E77F187}" srcOrd="0" destOrd="0" presId="urn:microsoft.com/office/officeart/2005/8/layout/list1"/>
    <dgm:cxn modelId="{5544F464-D206-4056-9BA2-863AD325EC58}" type="presParOf" srcId="{936CDDD1-F403-4678-B3EC-453B8E77F187}" destId="{459CEC7E-B2FA-4E04-A385-C6AE9429B3A1}" srcOrd="0" destOrd="0" presId="urn:microsoft.com/office/officeart/2005/8/layout/list1"/>
    <dgm:cxn modelId="{8F8472B0-B876-4CC3-B139-DED0FC8A4D2F}" type="presParOf" srcId="{936CDDD1-F403-4678-B3EC-453B8E77F187}" destId="{1B343DE9-B4AE-47E9-823F-07217E488293}" srcOrd="1" destOrd="0" presId="urn:microsoft.com/office/officeart/2005/8/layout/list1"/>
    <dgm:cxn modelId="{E38F7B8B-06E8-4D73-B317-C68A91238EA5}" type="presParOf" srcId="{061BD46D-43A5-47DC-BE33-9BF0AC3F4996}" destId="{04F8B89C-6141-4C16-9A4B-7A55BE1FB076}" srcOrd="1" destOrd="0" presId="urn:microsoft.com/office/officeart/2005/8/layout/list1"/>
    <dgm:cxn modelId="{655283AC-3372-4F4C-BD73-9E725A5D8E82}" type="presParOf" srcId="{061BD46D-43A5-47DC-BE33-9BF0AC3F4996}" destId="{41527859-1FBE-4143-9285-70042BC543B7}" srcOrd="2" destOrd="0" presId="urn:microsoft.com/office/officeart/2005/8/layout/list1"/>
    <dgm:cxn modelId="{46244635-552D-49A9-82F9-11F486FF692F}" type="presParOf" srcId="{061BD46D-43A5-47DC-BE33-9BF0AC3F4996}" destId="{63D72696-7C41-4564-8366-39C86D568D4A}" srcOrd="3" destOrd="0" presId="urn:microsoft.com/office/officeart/2005/8/layout/list1"/>
    <dgm:cxn modelId="{99D5A47A-BB2C-423E-8234-FBB7632AB42A}" type="presParOf" srcId="{061BD46D-43A5-47DC-BE33-9BF0AC3F4996}" destId="{8A8C83D2-F326-473B-9E43-3139A3314F15}" srcOrd="4" destOrd="0" presId="urn:microsoft.com/office/officeart/2005/8/layout/list1"/>
    <dgm:cxn modelId="{2D249574-C497-43A3-ABD3-AA1761CF3621}" type="presParOf" srcId="{8A8C83D2-F326-473B-9E43-3139A3314F15}" destId="{C85AF295-7AA8-452D-A939-C9C1E5A6D794}" srcOrd="0" destOrd="0" presId="urn:microsoft.com/office/officeart/2005/8/layout/list1"/>
    <dgm:cxn modelId="{FEBAD847-9EAE-44C8-B787-75F7E495CE52}" type="presParOf" srcId="{8A8C83D2-F326-473B-9E43-3139A3314F15}" destId="{D43BFB8F-AD65-4E6B-A3B4-2D58CA4E13ED}" srcOrd="1" destOrd="0" presId="urn:microsoft.com/office/officeart/2005/8/layout/list1"/>
    <dgm:cxn modelId="{F22FBCA7-AE54-4E49-A478-C9A90EE22CA5}" type="presParOf" srcId="{061BD46D-43A5-47DC-BE33-9BF0AC3F4996}" destId="{2A962494-B174-42FD-A581-5D64E2FDEF1C}" srcOrd="5" destOrd="0" presId="urn:microsoft.com/office/officeart/2005/8/layout/list1"/>
    <dgm:cxn modelId="{1E861F63-E998-4F29-A38C-0E4702A24C5A}" type="presParOf" srcId="{061BD46D-43A5-47DC-BE33-9BF0AC3F4996}" destId="{50D35034-650F-414E-8C0E-2644FD9225B7}" srcOrd="6" destOrd="0" presId="urn:microsoft.com/office/officeart/2005/8/layout/list1"/>
    <dgm:cxn modelId="{41B5EF19-A96B-456A-91A7-5AF847FC5AE8}" type="presParOf" srcId="{061BD46D-43A5-47DC-BE33-9BF0AC3F4996}" destId="{D05668CD-D81E-46B7-9352-F6B368D682A6}" srcOrd="7" destOrd="0" presId="urn:microsoft.com/office/officeart/2005/8/layout/list1"/>
    <dgm:cxn modelId="{C1905DF2-33C6-4BBF-9F4F-FF9EED94D8D9}" type="presParOf" srcId="{061BD46D-43A5-47DC-BE33-9BF0AC3F4996}" destId="{FFABCB0D-3DB1-4816-9B7C-223611291DA7}" srcOrd="8" destOrd="0" presId="urn:microsoft.com/office/officeart/2005/8/layout/list1"/>
    <dgm:cxn modelId="{55ADD84A-E506-4DD3-B6CC-F5A443C6131F}" type="presParOf" srcId="{FFABCB0D-3DB1-4816-9B7C-223611291DA7}" destId="{AAE477BF-8E53-4B8B-9162-02A1A96B0C1A}" srcOrd="0" destOrd="0" presId="urn:microsoft.com/office/officeart/2005/8/layout/list1"/>
    <dgm:cxn modelId="{0D4CFCA0-5716-4EAE-8E29-09651660728F}" type="presParOf" srcId="{FFABCB0D-3DB1-4816-9B7C-223611291DA7}" destId="{93CC3297-E620-4E20-8C9A-DB1F092296F8}" srcOrd="1" destOrd="0" presId="urn:microsoft.com/office/officeart/2005/8/layout/list1"/>
    <dgm:cxn modelId="{07A85582-040F-4724-B1A1-CEED2D6802C7}" type="presParOf" srcId="{061BD46D-43A5-47DC-BE33-9BF0AC3F4996}" destId="{9CC96C79-22A0-4E23-A75C-01D817D7D008}" srcOrd="9" destOrd="0" presId="urn:microsoft.com/office/officeart/2005/8/layout/list1"/>
    <dgm:cxn modelId="{FE903B71-0B0E-4ACE-A180-571B6B3D3805}" type="presParOf" srcId="{061BD46D-43A5-47DC-BE33-9BF0AC3F4996}" destId="{5670385E-258E-4C9C-8808-C9725CC68C79}" srcOrd="10" destOrd="0" presId="urn:microsoft.com/office/officeart/2005/8/layout/list1"/>
    <dgm:cxn modelId="{CDA10173-0979-469B-82C4-11718EA3FEEE}" type="presParOf" srcId="{061BD46D-43A5-47DC-BE33-9BF0AC3F4996}" destId="{042C6D84-57CA-4570-9FE9-6DDFA9C76C58}" srcOrd="11" destOrd="0" presId="urn:microsoft.com/office/officeart/2005/8/layout/list1"/>
    <dgm:cxn modelId="{21CC30FD-FD9A-42A9-836D-4E39D21F2CA8}" type="presParOf" srcId="{061BD46D-43A5-47DC-BE33-9BF0AC3F4996}" destId="{8F7FBF8C-DA22-4A3D-9730-404D8EEA778C}" srcOrd="12" destOrd="0" presId="urn:microsoft.com/office/officeart/2005/8/layout/list1"/>
    <dgm:cxn modelId="{5B219EE8-951C-4016-AFFD-CB22C224CE9B}" type="presParOf" srcId="{8F7FBF8C-DA22-4A3D-9730-404D8EEA778C}" destId="{E1FA2640-9DE8-43D6-998F-83E12EC7CD18}" srcOrd="0" destOrd="0" presId="urn:microsoft.com/office/officeart/2005/8/layout/list1"/>
    <dgm:cxn modelId="{051D1659-1AC4-4059-9726-EBA1BFF0FBB0}" type="presParOf" srcId="{8F7FBF8C-DA22-4A3D-9730-404D8EEA778C}" destId="{1479A1DD-0C5A-448E-A5F6-0813B8D1A728}" srcOrd="1" destOrd="0" presId="urn:microsoft.com/office/officeart/2005/8/layout/list1"/>
    <dgm:cxn modelId="{40AA415A-6BED-4226-BFAE-E2502009D6AA}" type="presParOf" srcId="{061BD46D-43A5-47DC-BE33-9BF0AC3F4996}" destId="{92798DAF-CD58-40F6-8D4B-72315A56D971}" srcOrd="13" destOrd="0" presId="urn:microsoft.com/office/officeart/2005/8/layout/list1"/>
    <dgm:cxn modelId="{CCE538FC-F560-4EA6-9C21-423B86C76DB4}" type="presParOf" srcId="{061BD46D-43A5-47DC-BE33-9BF0AC3F4996}" destId="{093CD614-19F4-482F-8DC4-336EB53F8213}" srcOrd="14" destOrd="0" presId="urn:microsoft.com/office/officeart/2005/8/layout/list1"/>
    <dgm:cxn modelId="{1F382003-00A7-4C04-9386-39C49F4109CB}" type="presParOf" srcId="{061BD46D-43A5-47DC-BE33-9BF0AC3F4996}" destId="{A0733347-D926-4A44-9F91-4AFF16C5C45B}" srcOrd="15" destOrd="0" presId="urn:microsoft.com/office/officeart/2005/8/layout/list1"/>
    <dgm:cxn modelId="{CB90A33C-1229-4583-8324-ED8B73A469FA}" type="presParOf" srcId="{061BD46D-43A5-47DC-BE33-9BF0AC3F4996}" destId="{109B5E12-9074-4481-B8EF-35AFD845FCFA}" srcOrd="16" destOrd="0" presId="urn:microsoft.com/office/officeart/2005/8/layout/list1"/>
    <dgm:cxn modelId="{15EDD926-EC92-480A-B091-D8C5B6496450}" type="presParOf" srcId="{109B5E12-9074-4481-B8EF-35AFD845FCFA}" destId="{A8BC12E6-7395-4218-B387-6AE3A496C70F}" srcOrd="0" destOrd="0" presId="urn:microsoft.com/office/officeart/2005/8/layout/list1"/>
    <dgm:cxn modelId="{FBD4731F-3D85-4E48-A768-15827D542E09}" type="presParOf" srcId="{109B5E12-9074-4481-B8EF-35AFD845FCFA}" destId="{56AA1766-B98A-4F18-A2C0-B26DDC6E7B00}" srcOrd="1" destOrd="0" presId="urn:microsoft.com/office/officeart/2005/8/layout/list1"/>
    <dgm:cxn modelId="{386BF906-53F0-42D8-9447-71A6A3F79F08}" type="presParOf" srcId="{061BD46D-43A5-47DC-BE33-9BF0AC3F4996}" destId="{CF11DBA0-CE2C-402E-99A5-5F905969CFDE}" srcOrd="17" destOrd="0" presId="urn:microsoft.com/office/officeart/2005/8/layout/list1"/>
    <dgm:cxn modelId="{BF890E7F-E8F9-4ECF-8CE5-B6D7CDB4ACD0}" type="presParOf" srcId="{061BD46D-43A5-47DC-BE33-9BF0AC3F4996}" destId="{CC3171B9-132D-4197-9075-8B727C7E59F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D22827-A5CB-4E84-B500-5D30787A427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98629794-EC1D-45AB-8EB8-157DC4351FA7}">
      <dgm:prSet phldrT="[Text]" custT="1"/>
      <dgm:spPr/>
      <dgm:t>
        <a:bodyPr/>
        <a:lstStyle/>
        <a:p>
          <a:r>
            <a:rPr lang="de-DE" sz="2400" dirty="0"/>
            <a:t>Enge und weite Impulse</a:t>
          </a:r>
        </a:p>
      </dgm:t>
    </dgm:pt>
    <dgm:pt modelId="{44810408-5F66-4C0A-9F8E-66FD29D77D4F}" type="parTrans" cxnId="{CE1162D6-9446-4956-9BCC-59EF877539E6}">
      <dgm:prSet/>
      <dgm:spPr/>
      <dgm:t>
        <a:bodyPr/>
        <a:lstStyle/>
        <a:p>
          <a:endParaRPr lang="de-DE"/>
        </a:p>
      </dgm:t>
    </dgm:pt>
    <dgm:pt modelId="{67BDFB96-F858-4964-AE0A-C48B2CA04220}" type="sibTrans" cxnId="{CE1162D6-9446-4956-9BCC-59EF877539E6}">
      <dgm:prSet/>
      <dgm:spPr/>
      <dgm:t>
        <a:bodyPr/>
        <a:lstStyle/>
        <a:p>
          <a:endParaRPr lang="de-DE"/>
        </a:p>
      </dgm:t>
    </dgm:pt>
    <dgm:pt modelId="{D443D1B0-D76B-4588-AD0F-C901D3668D2A}">
      <dgm:prSet phldrT="[Text]" custT="1"/>
      <dgm:spPr/>
      <dgm:t>
        <a:bodyPr/>
        <a:lstStyle/>
        <a:p>
          <a:r>
            <a:rPr lang="de-DE" sz="2400" dirty="0"/>
            <a:t>Denkfragen vs. Wissensfragen</a:t>
          </a:r>
        </a:p>
      </dgm:t>
    </dgm:pt>
    <dgm:pt modelId="{5AB1B6B1-0A88-4492-9B1B-84B1A6C98692}" type="parTrans" cxnId="{88936AFE-BCCD-4795-9D4D-165F47AB364F}">
      <dgm:prSet/>
      <dgm:spPr/>
      <dgm:t>
        <a:bodyPr/>
        <a:lstStyle/>
        <a:p>
          <a:endParaRPr lang="de-DE"/>
        </a:p>
      </dgm:t>
    </dgm:pt>
    <dgm:pt modelId="{29F72298-8430-4524-B5E2-FAF25D21A56F}" type="sibTrans" cxnId="{88936AFE-BCCD-4795-9D4D-165F47AB364F}">
      <dgm:prSet/>
      <dgm:spPr/>
      <dgm:t>
        <a:bodyPr/>
        <a:lstStyle/>
        <a:p>
          <a:endParaRPr lang="de-DE"/>
        </a:p>
      </dgm:t>
    </dgm:pt>
    <dgm:pt modelId="{83D25FB8-0200-441C-9A55-7CF7323238A7}">
      <dgm:prSet phldrT="[Text]" custT="1"/>
      <dgm:spPr/>
      <dgm:t>
        <a:bodyPr/>
        <a:lstStyle/>
        <a:p>
          <a:r>
            <a:rPr lang="de-DE" sz="2400" dirty="0"/>
            <a:t>Arbeitsaufträge visualisieren</a:t>
          </a:r>
        </a:p>
      </dgm:t>
    </dgm:pt>
    <dgm:pt modelId="{97E7B287-9998-4809-A518-FDDF7D99FC9F}" type="parTrans" cxnId="{5C8C7626-717B-49C3-A2A5-1D8ACFD00765}">
      <dgm:prSet/>
      <dgm:spPr/>
      <dgm:t>
        <a:bodyPr/>
        <a:lstStyle/>
        <a:p>
          <a:endParaRPr lang="de-DE"/>
        </a:p>
      </dgm:t>
    </dgm:pt>
    <dgm:pt modelId="{7A9DC049-21F4-4A6C-A0C0-3349E7C164D7}" type="sibTrans" cxnId="{5C8C7626-717B-49C3-A2A5-1D8ACFD00765}">
      <dgm:prSet/>
      <dgm:spPr/>
      <dgm:t>
        <a:bodyPr/>
        <a:lstStyle/>
        <a:p>
          <a:endParaRPr lang="de-DE"/>
        </a:p>
      </dgm:t>
    </dgm:pt>
    <dgm:pt modelId="{3AD92CE7-ECB1-40EA-9160-0CB641BD4C51}" type="pres">
      <dgm:prSet presAssocID="{FED22827-A5CB-4E84-B500-5D30787A427A}" presName="linear" presStyleCnt="0">
        <dgm:presLayoutVars>
          <dgm:dir/>
          <dgm:animLvl val="lvl"/>
          <dgm:resizeHandles val="exact"/>
        </dgm:presLayoutVars>
      </dgm:prSet>
      <dgm:spPr/>
    </dgm:pt>
    <dgm:pt modelId="{4831F013-45C3-4DE5-ABA8-6F07F0799219}" type="pres">
      <dgm:prSet presAssocID="{D443D1B0-D76B-4588-AD0F-C901D3668D2A}" presName="parentLin" presStyleCnt="0"/>
      <dgm:spPr/>
    </dgm:pt>
    <dgm:pt modelId="{2EAACB78-E0B5-45E9-B86B-72BFD5FFC15A}" type="pres">
      <dgm:prSet presAssocID="{D443D1B0-D76B-4588-AD0F-C901D3668D2A}" presName="parentLeftMargin" presStyleLbl="node1" presStyleIdx="0" presStyleCnt="3"/>
      <dgm:spPr/>
    </dgm:pt>
    <dgm:pt modelId="{F099063D-7FA5-4B60-B379-59D1776A21F1}" type="pres">
      <dgm:prSet presAssocID="{D443D1B0-D76B-4588-AD0F-C901D3668D2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A15A65-6734-4C70-82BC-0C87E71C456F}" type="pres">
      <dgm:prSet presAssocID="{D443D1B0-D76B-4588-AD0F-C901D3668D2A}" presName="negativeSpace" presStyleCnt="0"/>
      <dgm:spPr/>
    </dgm:pt>
    <dgm:pt modelId="{39387080-81FD-4967-A7A6-EAE679EA4903}" type="pres">
      <dgm:prSet presAssocID="{D443D1B0-D76B-4588-AD0F-C901D3668D2A}" presName="childText" presStyleLbl="conFgAcc1" presStyleIdx="0" presStyleCnt="3">
        <dgm:presLayoutVars>
          <dgm:bulletEnabled val="1"/>
        </dgm:presLayoutVars>
      </dgm:prSet>
      <dgm:spPr/>
    </dgm:pt>
    <dgm:pt modelId="{B6245F38-8C6B-42F5-8723-80F6C8E0E6D1}" type="pres">
      <dgm:prSet presAssocID="{29F72298-8430-4524-B5E2-FAF25D21A56F}" presName="spaceBetweenRectangles" presStyleCnt="0"/>
      <dgm:spPr/>
    </dgm:pt>
    <dgm:pt modelId="{E2875BEF-A8C2-4778-91A5-CC9914131A02}" type="pres">
      <dgm:prSet presAssocID="{83D25FB8-0200-441C-9A55-7CF7323238A7}" presName="parentLin" presStyleCnt="0"/>
      <dgm:spPr/>
    </dgm:pt>
    <dgm:pt modelId="{E45CD6C6-9C28-4016-8239-2137A191D5CB}" type="pres">
      <dgm:prSet presAssocID="{83D25FB8-0200-441C-9A55-7CF7323238A7}" presName="parentLeftMargin" presStyleLbl="node1" presStyleIdx="0" presStyleCnt="3"/>
      <dgm:spPr/>
    </dgm:pt>
    <dgm:pt modelId="{C7CFC586-7BF5-4DF3-99F4-F71ED488F28D}" type="pres">
      <dgm:prSet presAssocID="{83D25FB8-0200-441C-9A55-7CF7323238A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374259C-0C34-4A73-B83D-D5F679E0FAAC}" type="pres">
      <dgm:prSet presAssocID="{83D25FB8-0200-441C-9A55-7CF7323238A7}" presName="negativeSpace" presStyleCnt="0"/>
      <dgm:spPr/>
    </dgm:pt>
    <dgm:pt modelId="{FFDDB40F-7329-420B-9879-303AA82FF0DF}" type="pres">
      <dgm:prSet presAssocID="{83D25FB8-0200-441C-9A55-7CF7323238A7}" presName="childText" presStyleLbl="conFgAcc1" presStyleIdx="1" presStyleCnt="3">
        <dgm:presLayoutVars>
          <dgm:bulletEnabled val="1"/>
        </dgm:presLayoutVars>
      </dgm:prSet>
      <dgm:spPr/>
    </dgm:pt>
    <dgm:pt modelId="{18359A4B-AB94-4D00-A7A2-526F0C297555}" type="pres">
      <dgm:prSet presAssocID="{7A9DC049-21F4-4A6C-A0C0-3349E7C164D7}" presName="spaceBetweenRectangles" presStyleCnt="0"/>
      <dgm:spPr/>
    </dgm:pt>
    <dgm:pt modelId="{171C6B83-96DA-4AA5-9E0D-CD4ACBF48A9B}" type="pres">
      <dgm:prSet presAssocID="{98629794-EC1D-45AB-8EB8-157DC4351FA7}" presName="parentLin" presStyleCnt="0"/>
      <dgm:spPr/>
    </dgm:pt>
    <dgm:pt modelId="{5DEE7EB8-6459-4D4D-BCA8-715155F68199}" type="pres">
      <dgm:prSet presAssocID="{98629794-EC1D-45AB-8EB8-157DC4351FA7}" presName="parentLeftMargin" presStyleLbl="node1" presStyleIdx="1" presStyleCnt="3"/>
      <dgm:spPr/>
    </dgm:pt>
    <dgm:pt modelId="{DCB4D793-1624-4A0C-965B-BDE42C4CF1CA}" type="pres">
      <dgm:prSet presAssocID="{98629794-EC1D-45AB-8EB8-157DC4351FA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C5D5ED8-174A-4AAF-8321-4E432C967AD2}" type="pres">
      <dgm:prSet presAssocID="{98629794-EC1D-45AB-8EB8-157DC4351FA7}" presName="negativeSpace" presStyleCnt="0"/>
      <dgm:spPr/>
    </dgm:pt>
    <dgm:pt modelId="{9458AB1E-01CB-41B8-B639-BCDFF32D0E25}" type="pres">
      <dgm:prSet presAssocID="{98629794-EC1D-45AB-8EB8-157DC4351FA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C8C7626-717B-49C3-A2A5-1D8ACFD00765}" srcId="{FED22827-A5CB-4E84-B500-5D30787A427A}" destId="{83D25FB8-0200-441C-9A55-7CF7323238A7}" srcOrd="1" destOrd="0" parTransId="{97E7B287-9998-4809-A518-FDDF7D99FC9F}" sibTransId="{7A9DC049-21F4-4A6C-A0C0-3349E7C164D7}"/>
    <dgm:cxn modelId="{3718A352-3548-4EAB-9AE6-BB3E9DDE7F75}" type="presOf" srcId="{D443D1B0-D76B-4588-AD0F-C901D3668D2A}" destId="{2EAACB78-E0B5-45E9-B86B-72BFD5FFC15A}" srcOrd="0" destOrd="0" presId="urn:microsoft.com/office/officeart/2005/8/layout/list1"/>
    <dgm:cxn modelId="{F23DB555-CAE4-4CAC-956C-ED7EB214E757}" type="presOf" srcId="{98629794-EC1D-45AB-8EB8-157DC4351FA7}" destId="{5DEE7EB8-6459-4D4D-BCA8-715155F68199}" srcOrd="0" destOrd="0" presId="urn:microsoft.com/office/officeart/2005/8/layout/list1"/>
    <dgm:cxn modelId="{BF63A076-F428-4E3B-8077-38F24E24C552}" type="presOf" srcId="{83D25FB8-0200-441C-9A55-7CF7323238A7}" destId="{C7CFC586-7BF5-4DF3-99F4-F71ED488F28D}" srcOrd="1" destOrd="0" presId="urn:microsoft.com/office/officeart/2005/8/layout/list1"/>
    <dgm:cxn modelId="{06A4A0C1-A250-4971-A6A5-CA50A87C0E77}" type="presOf" srcId="{FED22827-A5CB-4E84-B500-5D30787A427A}" destId="{3AD92CE7-ECB1-40EA-9160-0CB641BD4C51}" srcOrd="0" destOrd="0" presId="urn:microsoft.com/office/officeart/2005/8/layout/list1"/>
    <dgm:cxn modelId="{0132E5CE-1BCA-4444-BCAD-803B561DB0E4}" type="presOf" srcId="{83D25FB8-0200-441C-9A55-7CF7323238A7}" destId="{E45CD6C6-9C28-4016-8239-2137A191D5CB}" srcOrd="0" destOrd="0" presId="urn:microsoft.com/office/officeart/2005/8/layout/list1"/>
    <dgm:cxn modelId="{D0044ED4-22D9-4AE1-8D46-2DD2DE804BC7}" type="presOf" srcId="{D443D1B0-D76B-4588-AD0F-C901D3668D2A}" destId="{F099063D-7FA5-4B60-B379-59D1776A21F1}" srcOrd="1" destOrd="0" presId="urn:microsoft.com/office/officeart/2005/8/layout/list1"/>
    <dgm:cxn modelId="{CE1162D6-9446-4956-9BCC-59EF877539E6}" srcId="{FED22827-A5CB-4E84-B500-5D30787A427A}" destId="{98629794-EC1D-45AB-8EB8-157DC4351FA7}" srcOrd="2" destOrd="0" parTransId="{44810408-5F66-4C0A-9F8E-66FD29D77D4F}" sibTransId="{67BDFB96-F858-4964-AE0A-C48B2CA04220}"/>
    <dgm:cxn modelId="{F229CED6-7AE9-4983-A305-582114F3B65F}" type="presOf" srcId="{98629794-EC1D-45AB-8EB8-157DC4351FA7}" destId="{DCB4D793-1624-4A0C-965B-BDE42C4CF1CA}" srcOrd="1" destOrd="0" presId="urn:microsoft.com/office/officeart/2005/8/layout/list1"/>
    <dgm:cxn modelId="{88936AFE-BCCD-4795-9D4D-165F47AB364F}" srcId="{FED22827-A5CB-4E84-B500-5D30787A427A}" destId="{D443D1B0-D76B-4588-AD0F-C901D3668D2A}" srcOrd="0" destOrd="0" parTransId="{5AB1B6B1-0A88-4492-9B1B-84B1A6C98692}" sibTransId="{29F72298-8430-4524-B5E2-FAF25D21A56F}"/>
    <dgm:cxn modelId="{59CE9291-DF61-4545-BA56-90AF7E530C6C}" type="presParOf" srcId="{3AD92CE7-ECB1-40EA-9160-0CB641BD4C51}" destId="{4831F013-45C3-4DE5-ABA8-6F07F0799219}" srcOrd="0" destOrd="0" presId="urn:microsoft.com/office/officeart/2005/8/layout/list1"/>
    <dgm:cxn modelId="{A80BCEF5-5FF8-4EA9-BDF6-AC3E7DC67DAE}" type="presParOf" srcId="{4831F013-45C3-4DE5-ABA8-6F07F0799219}" destId="{2EAACB78-E0B5-45E9-B86B-72BFD5FFC15A}" srcOrd="0" destOrd="0" presId="urn:microsoft.com/office/officeart/2005/8/layout/list1"/>
    <dgm:cxn modelId="{BB64BB20-A2F1-4AD3-AD8D-86EE169C8E19}" type="presParOf" srcId="{4831F013-45C3-4DE5-ABA8-6F07F0799219}" destId="{F099063D-7FA5-4B60-B379-59D1776A21F1}" srcOrd="1" destOrd="0" presId="urn:microsoft.com/office/officeart/2005/8/layout/list1"/>
    <dgm:cxn modelId="{7D814955-F941-4317-BF69-527E2B4CFF0B}" type="presParOf" srcId="{3AD92CE7-ECB1-40EA-9160-0CB641BD4C51}" destId="{1AA15A65-6734-4C70-82BC-0C87E71C456F}" srcOrd="1" destOrd="0" presId="urn:microsoft.com/office/officeart/2005/8/layout/list1"/>
    <dgm:cxn modelId="{72773283-EC06-4E3F-8A5A-04B401CFEC4C}" type="presParOf" srcId="{3AD92CE7-ECB1-40EA-9160-0CB641BD4C51}" destId="{39387080-81FD-4967-A7A6-EAE679EA4903}" srcOrd="2" destOrd="0" presId="urn:microsoft.com/office/officeart/2005/8/layout/list1"/>
    <dgm:cxn modelId="{F362ACCB-7C86-4B88-8C9B-ABE447DFEAA2}" type="presParOf" srcId="{3AD92CE7-ECB1-40EA-9160-0CB641BD4C51}" destId="{B6245F38-8C6B-42F5-8723-80F6C8E0E6D1}" srcOrd="3" destOrd="0" presId="urn:microsoft.com/office/officeart/2005/8/layout/list1"/>
    <dgm:cxn modelId="{EF2BC7F0-A9CE-445E-8676-10EB1D2A0A42}" type="presParOf" srcId="{3AD92CE7-ECB1-40EA-9160-0CB641BD4C51}" destId="{E2875BEF-A8C2-4778-91A5-CC9914131A02}" srcOrd="4" destOrd="0" presId="urn:microsoft.com/office/officeart/2005/8/layout/list1"/>
    <dgm:cxn modelId="{83A327B3-556C-477B-BD87-1C3031844F58}" type="presParOf" srcId="{E2875BEF-A8C2-4778-91A5-CC9914131A02}" destId="{E45CD6C6-9C28-4016-8239-2137A191D5CB}" srcOrd="0" destOrd="0" presId="urn:microsoft.com/office/officeart/2005/8/layout/list1"/>
    <dgm:cxn modelId="{060604A6-8C1B-484A-9E1F-591BFA5E4C35}" type="presParOf" srcId="{E2875BEF-A8C2-4778-91A5-CC9914131A02}" destId="{C7CFC586-7BF5-4DF3-99F4-F71ED488F28D}" srcOrd="1" destOrd="0" presId="urn:microsoft.com/office/officeart/2005/8/layout/list1"/>
    <dgm:cxn modelId="{F15FFFF3-7C33-4319-BF44-B9863FE8A26D}" type="presParOf" srcId="{3AD92CE7-ECB1-40EA-9160-0CB641BD4C51}" destId="{F374259C-0C34-4A73-B83D-D5F679E0FAAC}" srcOrd="5" destOrd="0" presId="urn:microsoft.com/office/officeart/2005/8/layout/list1"/>
    <dgm:cxn modelId="{0D2E2E9D-2C1D-4071-AB5F-C058ABF549EC}" type="presParOf" srcId="{3AD92CE7-ECB1-40EA-9160-0CB641BD4C51}" destId="{FFDDB40F-7329-420B-9879-303AA82FF0DF}" srcOrd="6" destOrd="0" presId="urn:microsoft.com/office/officeart/2005/8/layout/list1"/>
    <dgm:cxn modelId="{FE91A540-C9D0-4180-BED6-F17F4A337B26}" type="presParOf" srcId="{3AD92CE7-ECB1-40EA-9160-0CB641BD4C51}" destId="{18359A4B-AB94-4D00-A7A2-526F0C297555}" srcOrd="7" destOrd="0" presId="urn:microsoft.com/office/officeart/2005/8/layout/list1"/>
    <dgm:cxn modelId="{313EAB58-D240-4A8A-A630-1F1854FE93C8}" type="presParOf" srcId="{3AD92CE7-ECB1-40EA-9160-0CB641BD4C51}" destId="{171C6B83-96DA-4AA5-9E0D-CD4ACBF48A9B}" srcOrd="8" destOrd="0" presId="urn:microsoft.com/office/officeart/2005/8/layout/list1"/>
    <dgm:cxn modelId="{945A58BF-353A-4A9E-B9E3-F46A371A0E9F}" type="presParOf" srcId="{171C6B83-96DA-4AA5-9E0D-CD4ACBF48A9B}" destId="{5DEE7EB8-6459-4D4D-BCA8-715155F68199}" srcOrd="0" destOrd="0" presId="urn:microsoft.com/office/officeart/2005/8/layout/list1"/>
    <dgm:cxn modelId="{D364FFD3-8378-42A8-89F3-8F4C034E4D1D}" type="presParOf" srcId="{171C6B83-96DA-4AA5-9E0D-CD4ACBF48A9B}" destId="{DCB4D793-1624-4A0C-965B-BDE42C4CF1CA}" srcOrd="1" destOrd="0" presId="urn:microsoft.com/office/officeart/2005/8/layout/list1"/>
    <dgm:cxn modelId="{79B73464-767F-4507-A5A8-768949594667}" type="presParOf" srcId="{3AD92CE7-ECB1-40EA-9160-0CB641BD4C51}" destId="{1C5D5ED8-174A-4AAF-8321-4E432C967AD2}" srcOrd="9" destOrd="0" presId="urn:microsoft.com/office/officeart/2005/8/layout/list1"/>
    <dgm:cxn modelId="{08F4A3D1-9F39-4334-8144-555AD6153CF2}" type="presParOf" srcId="{3AD92CE7-ECB1-40EA-9160-0CB641BD4C51}" destId="{9458AB1E-01CB-41B8-B639-BCDFF32D0E2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8F2A21-EFAA-4D47-89C8-AEE88011131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e-DE"/>
        </a:p>
      </dgm:t>
    </dgm:pt>
    <dgm:pt modelId="{0B324719-CFE3-4A97-A5C0-71D11A92C31C}">
      <dgm:prSet phldrT="[Text]"/>
      <dgm:spPr/>
      <dgm:t>
        <a:bodyPr/>
        <a:lstStyle/>
        <a:p>
          <a:r>
            <a:rPr lang="de-DE" dirty="0"/>
            <a:t>Förderung der Förder-SuS</a:t>
          </a:r>
        </a:p>
      </dgm:t>
    </dgm:pt>
    <dgm:pt modelId="{BE4FD707-A890-4533-AD46-4AD5B0310DBA}" type="parTrans" cxnId="{7CFA9D6D-30EA-4510-B319-3DB2FDCD9BC7}">
      <dgm:prSet/>
      <dgm:spPr/>
      <dgm:t>
        <a:bodyPr/>
        <a:lstStyle/>
        <a:p>
          <a:endParaRPr lang="de-DE"/>
        </a:p>
      </dgm:t>
    </dgm:pt>
    <dgm:pt modelId="{46090E0B-BCE7-4593-A41C-20CB8274B6D7}" type="sibTrans" cxnId="{7CFA9D6D-30EA-4510-B319-3DB2FDCD9BC7}">
      <dgm:prSet/>
      <dgm:spPr/>
      <dgm:t>
        <a:bodyPr/>
        <a:lstStyle/>
        <a:p>
          <a:endParaRPr lang="de-DE"/>
        </a:p>
      </dgm:t>
    </dgm:pt>
    <dgm:pt modelId="{C1CCCD88-7338-49B7-B571-FD6A03C540AE}">
      <dgm:prSet phldrT="[Text]"/>
      <dgm:spPr/>
      <dgm:t>
        <a:bodyPr/>
        <a:lstStyle/>
        <a:p>
          <a:r>
            <a:rPr lang="de-DE" dirty="0"/>
            <a:t>Forderung stärkerer Lerner</a:t>
          </a:r>
        </a:p>
      </dgm:t>
    </dgm:pt>
    <dgm:pt modelId="{B064C050-FC36-4438-A6A3-FF2EFC623AAB}" type="parTrans" cxnId="{4C83FF7B-6906-4538-8F1B-AE3D3CA6F86B}">
      <dgm:prSet/>
      <dgm:spPr/>
      <dgm:t>
        <a:bodyPr/>
        <a:lstStyle/>
        <a:p>
          <a:endParaRPr lang="de-DE"/>
        </a:p>
      </dgm:t>
    </dgm:pt>
    <dgm:pt modelId="{D6E7A8AD-3C2D-449F-A9D4-08F1CA70CE0F}" type="sibTrans" cxnId="{4C83FF7B-6906-4538-8F1B-AE3D3CA6F86B}">
      <dgm:prSet/>
      <dgm:spPr/>
      <dgm:t>
        <a:bodyPr/>
        <a:lstStyle/>
        <a:p>
          <a:endParaRPr lang="de-DE"/>
        </a:p>
      </dgm:t>
    </dgm:pt>
    <dgm:pt modelId="{2A84856D-ADDF-48B6-8437-98F1D492C6B7}">
      <dgm:prSet phldrT="[Text]"/>
      <dgm:spPr/>
      <dgm:t>
        <a:bodyPr/>
        <a:lstStyle/>
        <a:p>
          <a:r>
            <a:rPr lang="de-DE" dirty="0"/>
            <a:t>Förderung der DaZ SuS</a:t>
          </a:r>
        </a:p>
      </dgm:t>
    </dgm:pt>
    <dgm:pt modelId="{8A266533-7110-430A-AC30-7557E8D2D6ED}" type="parTrans" cxnId="{6E152DA9-4F89-44F3-8E7A-62F8001E4C59}">
      <dgm:prSet/>
      <dgm:spPr/>
      <dgm:t>
        <a:bodyPr/>
        <a:lstStyle/>
        <a:p>
          <a:endParaRPr lang="de-DE"/>
        </a:p>
      </dgm:t>
    </dgm:pt>
    <dgm:pt modelId="{0DDD7F96-1ED6-4213-91AB-EAB6E2F5A160}" type="sibTrans" cxnId="{6E152DA9-4F89-44F3-8E7A-62F8001E4C59}">
      <dgm:prSet/>
      <dgm:spPr/>
      <dgm:t>
        <a:bodyPr/>
        <a:lstStyle/>
        <a:p>
          <a:endParaRPr lang="de-DE"/>
        </a:p>
      </dgm:t>
    </dgm:pt>
    <dgm:pt modelId="{A594C111-C7BE-475C-880B-0B4246E50392}">
      <dgm:prSet phldrT="[Text]"/>
      <dgm:spPr/>
      <dgm:t>
        <a:bodyPr/>
        <a:lstStyle/>
        <a:p>
          <a:r>
            <a:rPr lang="de-DE" dirty="0"/>
            <a:t>Sprachvorbild Bildungssprache</a:t>
          </a:r>
        </a:p>
      </dgm:t>
    </dgm:pt>
    <dgm:pt modelId="{003B9E86-FA37-426D-8185-325293BDFB65}" type="parTrans" cxnId="{9768AF0B-F804-43B1-8C2B-25F0214991D5}">
      <dgm:prSet/>
      <dgm:spPr/>
      <dgm:t>
        <a:bodyPr/>
        <a:lstStyle/>
        <a:p>
          <a:endParaRPr lang="de-DE"/>
        </a:p>
      </dgm:t>
    </dgm:pt>
    <dgm:pt modelId="{1C933DD6-7DCC-4858-9411-11F677197E5D}" type="sibTrans" cxnId="{9768AF0B-F804-43B1-8C2B-25F0214991D5}">
      <dgm:prSet/>
      <dgm:spPr/>
      <dgm:t>
        <a:bodyPr/>
        <a:lstStyle/>
        <a:p>
          <a:endParaRPr lang="de-DE"/>
        </a:p>
      </dgm:t>
    </dgm:pt>
    <dgm:pt modelId="{8C80AD06-4B4C-46F2-B4AE-6FCBAD732F80}">
      <dgm:prSet phldrT="[Text]"/>
      <dgm:spPr/>
      <dgm:t>
        <a:bodyPr/>
        <a:lstStyle/>
        <a:p>
          <a:r>
            <a:rPr lang="de-DE" dirty="0"/>
            <a:t>Wertschätzende Kommunikation</a:t>
          </a:r>
        </a:p>
      </dgm:t>
    </dgm:pt>
    <dgm:pt modelId="{5FBD7297-8F23-465F-8B3A-FA39CA867DAC}" type="parTrans" cxnId="{2DDAF11F-6B85-4967-A1F1-E072D7E31918}">
      <dgm:prSet/>
      <dgm:spPr/>
      <dgm:t>
        <a:bodyPr/>
        <a:lstStyle/>
        <a:p>
          <a:endParaRPr lang="de-DE"/>
        </a:p>
      </dgm:t>
    </dgm:pt>
    <dgm:pt modelId="{6F26A076-2DC7-45F8-8FCB-BEC1E9477B9E}" type="sibTrans" cxnId="{2DDAF11F-6B85-4967-A1F1-E072D7E31918}">
      <dgm:prSet/>
      <dgm:spPr/>
      <dgm:t>
        <a:bodyPr/>
        <a:lstStyle/>
        <a:p>
          <a:endParaRPr lang="de-DE"/>
        </a:p>
      </dgm:t>
    </dgm:pt>
    <dgm:pt modelId="{061BD46D-43A5-47DC-BE33-9BF0AC3F4996}" type="pres">
      <dgm:prSet presAssocID="{0F8F2A21-EFAA-4D47-89C8-AEE880111315}" presName="linear" presStyleCnt="0">
        <dgm:presLayoutVars>
          <dgm:dir/>
          <dgm:animLvl val="lvl"/>
          <dgm:resizeHandles val="exact"/>
        </dgm:presLayoutVars>
      </dgm:prSet>
      <dgm:spPr/>
    </dgm:pt>
    <dgm:pt modelId="{936CDDD1-F403-4678-B3EC-453B8E77F187}" type="pres">
      <dgm:prSet presAssocID="{0B324719-CFE3-4A97-A5C0-71D11A92C31C}" presName="parentLin" presStyleCnt="0"/>
      <dgm:spPr/>
    </dgm:pt>
    <dgm:pt modelId="{459CEC7E-B2FA-4E04-A385-C6AE9429B3A1}" type="pres">
      <dgm:prSet presAssocID="{0B324719-CFE3-4A97-A5C0-71D11A92C31C}" presName="parentLeftMargin" presStyleLbl="node1" presStyleIdx="0" presStyleCnt="5"/>
      <dgm:spPr/>
    </dgm:pt>
    <dgm:pt modelId="{1B343DE9-B4AE-47E9-823F-07217E488293}" type="pres">
      <dgm:prSet presAssocID="{0B324719-CFE3-4A97-A5C0-71D11A92C31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4F8B89C-6141-4C16-9A4B-7A55BE1FB076}" type="pres">
      <dgm:prSet presAssocID="{0B324719-CFE3-4A97-A5C0-71D11A92C31C}" presName="negativeSpace" presStyleCnt="0"/>
      <dgm:spPr/>
    </dgm:pt>
    <dgm:pt modelId="{41527859-1FBE-4143-9285-70042BC543B7}" type="pres">
      <dgm:prSet presAssocID="{0B324719-CFE3-4A97-A5C0-71D11A92C31C}" presName="childText" presStyleLbl="conFgAcc1" presStyleIdx="0" presStyleCnt="5" custLinFactNeighborY="-17539">
        <dgm:presLayoutVars>
          <dgm:bulletEnabled val="1"/>
        </dgm:presLayoutVars>
      </dgm:prSet>
      <dgm:spPr/>
    </dgm:pt>
    <dgm:pt modelId="{63D72696-7C41-4564-8366-39C86D568D4A}" type="pres">
      <dgm:prSet presAssocID="{46090E0B-BCE7-4593-A41C-20CB8274B6D7}" presName="spaceBetweenRectangles" presStyleCnt="0"/>
      <dgm:spPr/>
    </dgm:pt>
    <dgm:pt modelId="{8A8C83D2-F326-473B-9E43-3139A3314F15}" type="pres">
      <dgm:prSet presAssocID="{2A84856D-ADDF-48B6-8437-98F1D492C6B7}" presName="parentLin" presStyleCnt="0"/>
      <dgm:spPr/>
    </dgm:pt>
    <dgm:pt modelId="{C85AF295-7AA8-452D-A939-C9C1E5A6D794}" type="pres">
      <dgm:prSet presAssocID="{2A84856D-ADDF-48B6-8437-98F1D492C6B7}" presName="parentLeftMargin" presStyleLbl="node1" presStyleIdx="0" presStyleCnt="5"/>
      <dgm:spPr/>
    </dgm:pt>
    <dgm:pt modelId="{D43BFB8F-AD65-4E6B-A3B4-2D58CA4E13ED}" type="pres">
      <dgm:prSet presAssocID="{2A84856D-ADDF-48B6-8437-98F1D492C6B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962494-B174-42FD-A581-5D64E2FDEF1C}" type="pres">
      <dgm:prSet presAssocID="{2A84856D-ADDF-48B6-8437-98F1D492C6B7}" presName="negativeSpace" presStyleCnt="0"/>
      <dgm:spPr/>
    </dgm:pt>
    <dgm:pt modelId="{50D35034-650F-414E-8C0E-2644FD9225B7}" type="pres">
      <dgm:prSet presAssocID="{2A84856D-ADDF-48B6-8437-98F1D492C6B7}" presName="childText" presStyleLbl="conFgAcc1" presStyleIdx="1" presStyleCnt="5">
        <dgm:presLayoutVars>
          <dgm:bulletEnabled val="1"/>
        </dgm:presLayoutVars>
      </dgm:prSet>
      <dgm:spPr/>
    </dgm:pt>
    <dgm:pt modelId="{D05668CD-D81E-46B7-9352-F6B368D682A6}" type="pres">
      <dgm:prSet presAssocID="{0DDD7F96-1ED6-4213-91AB-EAB6E2F5A160}" presName="spaceBetweenRectangles" presStyleCnt="0"/>
      <dgm:spPr/>
    </dgm:pt>
    <dgm:pt modelId="{FFABCB0D-3DB1-4816-9B7C-223611291DA7}" type="pres">
      <dgm:prSet presAssocID="{C1CCCD88-7338-49B7-B571-FD6A03C540AE}" presName="parentLin" presStyleCnt="0"/>
      <dgm:spPr/>
    </dgm:pt>
    <dgm:pt modelId="{AAE477BF-8E53-4B8B-9162-02A1A96B0C1A}" type="pres">
      <dgm:prSet presAssocID="{C1CCCD88-7338-49B7-B571-FD6A03C540AE}" presName="parentLeftMargin" presStyleLbl="node1" presStyleIdx="1" presStyleCnt="5"/>
      <dgm:spPr/>
    </dgm:pt>
    <dgm:pt modelId="{93CC3297-E620-4E20-8C9A-DB1F092296F8}" type="pres">
      <dgm:prSet presAssocID="{C1CCCD88-7338-49B7-B571-FD6A03C540A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CC96C79-22A0-4E23-A75C-01D817D7D008}" type="pres">
      <dgm:prSet presAssocID="{C1CCCD88-7338-49B7-B571-FD6A03C540AE}" presName="negativeSpace" presStyleCnt="0"/>
      <dgm:spPr/>
    </dgm:pt>
    <dgm:pt modelId="{5670385E-258E-4C9C-8808-C9725CC68C79}" type="pres">
      <dgm:prSet presAssocID="{C1CCCD88-7338-49B7-B571-FD6A03C540AE}" presName="childText" presStyleLbl="conFgAcc1" presStyleIdx="2" presStyleCnt="5">
        <dgm:presLayoutVars>
          <dgm:bulletEnabled val="1"/>
        </dgm:presLayoutVars>
      </dgm:prSet>
      <dgm:spPr/>
    </dgm:pt>
    <dgm:pt modelId="{042C6D84-57CA-4570-9FE9-6DDFA9C76C58}" type="pres">
      <dgm:prSet presAssocID="{D6E7A8AD-3C2D-449F-A9D4-08F1CA70CE0F}" presName="spaceBetweenRectangles" presStyleCnt="0"/>
      <dgm:spPr/>
    </dgm:pt>
    <dgm:pt modelId="{8F7FBF8C-DA22-4A3D-9730-404D8EEA778C}" type="pres">
      <dgm:prSet presAssocID="{A594C111-C7BE-475C-880B-0B4246E50392}" presName="parentLin" presStyleCnt="0"/>
      <dgm:spPr/>
    </dgm:pt>
    <dgm:pt modelId="{E1FA2640-9DE8-43D6-998F-83E12EC7CD18}" type="pres">
      <dgm:prSet presAssocID="{A594C111-C7BE-475C-880B-0B4246E50392}" presName="parentLeftMargin" presStyleLbl="node1" presStyleIdx="2" presStyleCnt="5"/>
      <dgm:spPr/>
    </dgm:pt>
    <dgm:pt modelId="{1479A1DD-0C5A-448E-A5F6-0813B8D1A728}" type="pres">
      <dgm:prSet presAssocID="{A594C111-C7BE-475C-880B-0B4246E5039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2798DAF-CD58-40F6-8D4B-72315A56D971}" type="pres">
      <dgm:prSet presAssocID="{A594C111-C7BE-475C-880B-0B4246E50392}" presName="negativeSpace" presStyleCnt="0"/>
      <dgm:spPr/>
    </dgm:pt>
    <dgm:pt modelId="{093CD614-19F4-482F-8DC4-336EB53F8213}" type="pres">
      <dgm:prSet presAssocID="{A594C111-C7BE-475C-880B-0B4246E50392}" presName="childText" presStyleLbl="conFgAcc1" presStyleIdx="3" presStyleCnt="5">
        <dgm:presLayoutVars>
          <dgm:bulletEnabled val="1"/>
        </dgm:presLayoutVars>
      </dgm:prSet>
      <dgm:spPr/>
    </dgm:pt>
    <dgm:pt modelId="{A0733347-D926-4A44-9F91-4AFF16C5C45B}" type="pres">
      <dgm:prSet presAssocID="{1C933DD6-7DCC-4858-9411-11F677197E5D}" presName="spaceBetweenRectangles" presStyleCnt="0"/>
      <dgm:spPr/>
    </dgm:pt>
    <dgm:pt modelId="{109B5E12-9074-4481-B8EF-35AFD845FCFA}" type="pres">
      <dgm:prSet presAssocID="{8C80AD06-4B4C-46F2-B4AE-6FCBAD732F80}" presName="parentLin" presStyleCnt="0"/>
      <dgm:spPr/>
    </dgm:pt>
    <dgm:pt modelId="{A8BC12E6-7395-4218-B387-6AE3A496C70F}" type="pres">
      <dgm:prSet presAssocID="{8C80AD06-4B4C-46F2-B4AE-6FCBAD732F80}" presName="parentLeftMargin" presStyleLbl="node1" presStyleIdx="3" presStyleCnt="5"/>
      <dgm:spPr/>
    </dgm:pt>
    <dgm:pt modelId="{56AA1766-B98A-4F18-A2C0-B26DDC6E7B00}" type="pres">
      <dgm:prSet presAssocID="{8C80AD06-4B4C-46F2-B4AE-6FCBAD732F80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F11DBA0-CE2C-402E-99A5-5F905969CFDE}" type="pres">
      <dgm:prSet presAssocID="{8C80AD06-4B4C-46F2-B4AE-6FCBAD732F80}" presName="negativeSpace" presStyleCnt="0"/>
      <dgm:spPr/>
    </dgm:pt>
    <dgm:pt modelId="{CC3171B9-132D-4197-9075-8B727C7E59F2}" type="pres">
      <dgm:prSet presAssocID="{8C80AD06-4B4C-46F2-B4AE-6FCBAD732F80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6B11501-A82E-43D2-BEB9-0B0FFA9172EB}" type="presOf" srcId="{0B324719-CFE3-4A97-A5C0-71D11A92C31C}" destId="{1B343DE9-B4AE-47E9-823F-07217E488293}" srcOrd="1" destOrd="0" presId="urn:microsoft.com/office/officeart/2005/8/layout/list1"/>
    <dgm:cxn modelId="{9768AF0B-F804-43B1-8C2B-25F0214991D5}" srcId="{0F8F2A21-EFAA-4D47-89C8-AEE880111315}" destId="{A594C111-C7BE-475C-880B-0B4246E50392}" srcOrd="3" destOrd="0" parTransId="{003B9E86-FA37-426D-8185-325293BDFB65}" sibTransId="{1C933DD6-7DCC-4858-9411-11F677197E5D}"/>
    <dgm:cxn modelId="{A7F7C51A-DC6C-4E3E-B02A-A7F2094714A0}" type="presOf" srcId="{2A84856D-ADDF-48B6-8437-98F1D492C6B7}" destId="{D43BFB8F-AD65-4E6B-A3B4-2D58CA4E13ED}" srcOrd="1" destOrd="0" presId="urn:microsoft.com/office/officeart/2005/8/layout/list1"/>
    <dgm:cxn modelId="{2DDAF11F-6B85-4967-A1F1-E072D7E31918}" srcId="{0F8F2A21-EFAA-4D47-89C8-AEE880111315}" destId="{8C80AD06-4B4C-46F2-B4AE-6FCBAD732F80}" srcOrd="4" destOrd="0" parTransId="{5FBD7297-8F23-465F-8B3A-FA39CA867DAC}" sibTransId="{6F26A076-2DC7-45F8-8FCB-BEC1E9477B9E}"/>
    <dgm:cxn modelId="{8CAB7620-2BE3-4323-9B35-5A4CED523E03}" type="presOf" srcId="{A594C111-C7BE-475C-880B-0B4246E50392}" destId="{1479A1DD-0C5A-448E-A5F6-0813B8D1A728}" srcOrd="1" destOrd="0" presId="urn:microsoft.com/office/officeart/2005/8/layout/list1"/>
    <dgm:cxn modelId="{BC4E623D-C6CE-40B0-8366-2091A80D33C3}" type="presOf" srcId="{0F8F2A21-EFAA-4D47-89C8-AEE880111315}" destId="{061BD46D-43A5-47DC-BE33-9BF0AC3F4996}" srcOrd="0" destOrd="0" presId="urn:microsoft.com/office/officeart/2005/8/layout/list1"/>
    <dgm:cxn modelId="{A551785B-071F-4B3A-8D8C-66AA4D4A366B}" type="presOf" srcId="{A594C111-C7BE-475C-880B-0B4246E50392}" destId="{E1FA2640-9DE8-43D6-998F-83E12EC7CD18}" srcOrd="0" destOrd="0" presId="urn:microsoft.com/office/officeart/2005/8/layout/list1"/>
    <dgm:cxn modelId="{914F4245-9FB5-470E-9B7E-387B8D247EB4}" type="presOf" srcId="{2A84856D-ADDF-48B6-8437-98F1D492C6B7}" destId="{C85AF295-7AA8-452D-A939-C9C1E5A6D794}" srcOrd="0" destOrd="0" presId="urn:microsoft.com/office/officeart/2005/8/layout/list1"/>
    <dgm:cxn modelId="{CB3B3B67-7518-4268-AAD8-E36B5181554B}" type="presOf" srcId="{0B324719-CFE3-4A97-A5C0-71D11A92C31C}" destId="{459CEC7E-B2FA-4E04-A385-C6AE9429B3A1}" srcOrd="0" destOrd="0" presId="urn:microsoft.com/office/officeart/2005/8/layout/list1"/>
    <dgm:cxn modelId="{7CFA9D6D-30EA-4510-B319-3DB2FDCD9BC7}" srcId="{0F8F2A21-EFAA-4D47-89C8-AEE880111315}" destId="{0B324719-CFE3-4A97-A5C0-71D11A92C31C}" srcOrd="0" destOrd="0" parTransId="{BE4FD707-A890-4533-AD46-4AD5B0310DBA}" sibTransId="{46090E0B-BCE7-4593-A41C-20CB8274B6D7}"/>
    <dgm:cxn modelId="{A89FC24D-D429-4E7C-BF30-B25FAEB3DFC2}" type="presOf" srcId="{C1CCCD88-7338-49B7-B571-FD6A03C540AE}" destId="{93CC3297-E620-4E20-8C9A-DB1F092296F8}" srcOrd="1" destOrd="0" presId="urn:microsoft.com/office/officeart/2005/8/layout/list1"/>
    <dgm:cxn modelId="{4C83FF7B-6906-4538-8F1B-AE3D3CA6F86B}" srcId="{0F8F2A21-EFAA-4D47-89C8-AEE880111315}" destId="{C1CCCD88-7338-49B7-B571-FD6A03C540AE}" srcOrd="2" destOrd="0" parTransId="{B064C050-FC36-4438-A6A3-FF2EFC623AAB}" sibTransId="{D6E7A8AD-3C2D-449F-A9D4-08F1CA70CE0F}"/>
    <dgm:cxn modelId="{5433DB8F-50DC-4B95-A896-09F1B6C0AAED}" type="presOf" srcId="{8C80AD06-4B4C-46F2-B4AE-6FCBAD732F80}" destId="{56AA1766-B98A-4F18-A2C0-B26DDC6E7B00}" srcOrd="1" destOrd="0" presId="urn:microsoft.com/office/officeart/2005/8/layout/list1"/>
    <dgm:cxn modelId="{5FD7FB96-48D0-4244-BE92-F9F5082D16D3}" type="presOf" srcId="{8C80AD06-4B4C-46F2-B4AE-6FCBAD732F80}" destId="{A8BC12E6-7395-4218-B387-6AE3A496C70F}" srcOrd="0" destOrd="0" presId="urn:microsoft.com/office/officeart/2005/8/layout/list1"/>
    <dgm:cxn modelId="{6E152DA9-4F89-44F3-8E7A-62F8001E4C59}" srcId="{0F8F2A21-EFAA-4D47-89C8-AEE880111315}" destId="{2A84856D-ADDF-48B6-8437-98F1D492C6B7}" srcOrd="1" destOrd="0" parTransId="{8A266533-7110-430A-AC30-7557E8D2D6ED}" sibTransId="{0DDD7F96-1ED6-4213-91AB-EAB6E2F5A160}"/>
    <dgm:cxn modelId="{8DA9FAB0-2881-4F6F-83B9-B3DABDB08D0C}" type="presOf" srcId="{C1CCCD88-7338-49B7-B571-FD6A03C540AE}" destId="{AAE477BF-8E53-4B8B-9162-02A1A96B0C1A}" srcOrd="0" destOrd="0" presId="urn:microsoft.com/office/officeart/2005/8/layout/list1"/>
    <dgm:cxn modelId="{1BF1853F-7976-4EC5-8F7B-A8687E791491}" type="presParOf" srcId="{061BD46D-43A5-47DC-BE33-9BF0AC3F4996}" destId="{936CDDD1-F403-4678-B3EC-453B8E77F187}" srcOrd="0" destOrd="0" presId="urn:microsoft.com/office/officeart/2005/8/layout/list1"/>
    <dgm:cxn modelId="{5544F464-D206-4056-9BA2-863AD325EC58}" type="presParOf" srcId="{936CDDD1-F403-4678-B3EC-453B8E77F187}" destId="{459CEC7E-B2FA-4E04-A385-C6AE9429B3A1}" srcOrd="0" destOrd="0" presId="urn:microsoft.com/office/officeart/2005/8/layout/list1"/>
    <dgm:cxn modelId="{8F8472B0-B876-4CC3-B139-DED0FC8A4D2F}" type="presParOf" srcId="{936CDDD1-F403-4678-B3EC-453B8E77F187}" destId="{1B343DE9-B4AE-47E9-823F-07217E488293}" srcOrd="1" destOrd="0" presId="urn:microsoft.com/office/officeart/2005/8/layout/list1"/>
    <dgm:cxn modelId="{E38F7B8B-06E8-4D73-B317-C68A91238EA5}" type="presParOf" srcId="{061BD46D-43A5-47DC-BE33-9BF0AC3F4996}" destId="{04F8B89C-6141-4C16-9A4B-7A55BE1FB076}" srcOrd="1" destOrd="0" presId="urn:microsoft.com/office/officeart/2005/8/layout/list1"/>
    <dgm:cxn modelId="{655283AC-3372-4F4C-BD73-9E725A5D8E82}" type="presParOf" srcId="{061BD46D-43A5-47DC-BE33-9BF0AC3F4996}" destId="{41527859-1FBE-4143-9285-70042BC543B7}" srcOrd="2" destOrd="0" presId="urn:microsoft.com/office/officeart/2005/8/layout/list1"/>
    <dgm:cxn modelId="{46244635-552D-49A9-82F9-11F486FF692F}" type="presParOf" srcId="{061BD46D-43A5-47DC-BE33-9BF0AC3F4996}" destId="{63D72696-7C41-4564-8366-39C86D568D4A}" srcOrd="3" destOrd="0" presId="urn:microsoft.com/office/officeart/2005/8/layout/list1"/>
    <dgm:cxn modelId="{99D5A47A-BB2C-423E-8234-FBB7632AB42A}" type="presParOf" srcId="{061BD46D-43A5-47DC-BE33-9BF0AC3F4996}" destId="{8A8C83D2-F326-473B-9E43-3139A3314F15}" srcOrd="4" destOrd="0" presId="urn:microsoft.com/office/officeart/2005/8/layout/list1"/>
    <dgm:cxn modelId="{2D249574-C497-43A3-ABD3-AA1761CF3621}" type="presParOf" srcId="{8A8C83D2-F326-473B-9E43-3139A3314F15}" destId="{C85AF295-7AA8-452D-A939-C9C1E5A6D794}" srcOrd="0" destOrd="0" presId="urn:microsoft.com/office/officeart/2005/8/layout/list1"/>
    <dgm:cxn modelId="{FEBAD847-9EAE-44C8-B787-75F7E495CE52}" type="presParOf" srcId="{8A8C83D2-F326-473B-9E43-3139A3314F15}" destId="{D43BFB8F-AD65-4E6B-A3B4-2D58CA4E13ED}" srcOrd="1" destOrd="0" presId="urn:microsoft.com/office/officeart/2005/8/layout/list1"/>
    <dgm:cxn modelId="{F22FBCA7-AE54-4E49-A478-C9A90EE22CA5}" type="presParOf" srcId="{061BD46D-43A5-47DC-BE33-9BF0AC3F4996}" destId="{2A962494-B174-42FD-A581-5D64E2FDEF1C}" srcOrd="5" destOrd="0" presId="urn:microsoft.com/office/officeart/2005/8/layout/list1"/>
    <dgm:cxn modelId="{1E861F63-E998-4F29-A38C-0E4702A24C5A}" type="presParOf" srcId="{061BD46D-43A5-47DC-BE33-9BF0AC3F4996}" destId="{50D35034-650F-414E-8C0E-2644FD9225B7}" srcOrd="6" destOrd="0" presId="urn:microsoft.com/office/officeart/2005/8/layout/list1"/>
    <dgm:cxn modelId="{41B5EF19-A96B-456A-91A7-5AF847FC5AE8}" type="presParOf" srcId="{061BD46D-43A5-47DC-BE33-9BF0AC3F4996}" destId="{D05668CD-D81E-46B7-9352-F6B368D682A6}" srcOrd="7" destOrd="0" presId="urn:microsoft.com/office/officeart/2005/8/layout/list1"/>
    <dgm:cxn modelId="{C1905DF2-33C6-4BBF-9F4F-FF9EED94D8D9}" type="presParOf" srcId="{061BD46D-43A5-47DC-BE33-9BF0AC3F4996}" destId="{FFABCB0D-3DB1-4816-9B7C-223611291DA7}" srcOrd="8" destOrd="0" presId="urn:microsoft.com/office/officeart/2005/8/layout/list1"/>
    <dgm:cxn modelId="{55ADD84A-E506-4DD3-B6CC-F5A443C6131F}" type="presParOf" srcId="{FFABCB0D-3DB1-4816-9B7C-223611291DA7}" destId="{AAE477BF-8E53-4B8B-9162-02A1A96B0C1A}" srcOrd="0" destOrd="0" presId="urn:microsoft.com/office/officeart/2005/8/layout/list1"/>
    <dgm:cxn modelId="{0D4CFCA0-5716-4EAE-8E29-09651660728F}" type="presParOf" srcId="{FFABCB0D-3DB1-4816-9B7C-223611291DA7}" destId="{93CC3297-E620-4E20-8C9A-DB1F092296F8}" srcOrd="1" destOrd="0" presId="urn:microsoft.com/office/officeart/2005/8/layout/list1"/>
    <dgm:cxn modelId="{07A85582-040F-4724-B1A1-CEED2D6802C7}" type="presParOf" srcId="{061BD46D-43A5-47DC-BE33-9BF0AC3F4996}" destId="{9CC96C79-22A0-4E23-A75C-01D817D7D008}" srcOrd="9" destOrd="0" presId="urn:microsoft.com/office/officeart/2005/8/layout/list1"/>
    <dgm:cxn modelId="{FE903B71-0B0E-4ACE-A180-571B6B3D3805}" type="presParOf" srcId="{061BD46D-43A5-47DC-BE33-9BF0AC3F4996}" destId="{5670385E-258E-4C9C-8808-C9725CC68C79}" srcOrd="10" destOrd="0" presId="urn:microsoft.com/office/officeart/2005/8/layout/list1"/>
    <dgm:cxn modelId="{CDA10173-0979-469B-82C4-11718EA3FEEE}" type="presParOf" srcId="{061BD46D-43A5-47DC-BE33-9BF0AC3F4996}" destId="{042C6D84-57CA-4570-9FE9-6DDFA9C76C58}" srcOrd="11" destOrd="0" presId="urn:microsoft.com/office/officeart/2005/8/layout/list1"/>
    <dgm:cxn modelId="{21CC30FD-FD9A-42A9-836D-4E39D21F2CA8}" type="presParOf" srcId="{061BD46D-43A5-47DC-BE33-9BF0AC3F4996}" destId="{8F7FBF8C-DA22-4A3D-9730-404D8EEA778C}" srcOrd="12" destOrd="0" presId="urn:microsoft.com/office/officeart/2005/8/layout/list1"/>
    <dgm:cxn modelId="{5B219EE8-951C-4016-AFFD-CB22C224CE9B}" type="presParOf" srcId="{8F7FBF8C-DA22-4A3D-9730-404D8EEA778C}" destId="{E1FA2640-9DE8-43D6-998F-83E12EC7CD18}" srcOrd="0" destOrd="0" presId="urn:microsoft.com/office/officeart/2005/8/layout/list1"/>
    <dgm:cxn modelId="{051D1659-1AC4-4059-9726-EBA1BFF0FBB0}" type="presParOf" srcId="{8F7FBF8C-DA22-4A3D-9730-404D8EEA778C}" destId="{1479A1DD-0C5A-448E-A5F6-0813B8D1A728}" srcOrd="1" destOrd="0" presId="urn:microsoft.com/office/officeart/2005/8/layout/list1"/>
    <dgm:cxn modelId="{40AA415A-6BED-4226-BFAE-E2502009D6AA}" type="presParOf" srcId="{061BD46D-43A5-47DC-BE33-9BF0AC3F4996}" destId="{92798DAF-CD58-40F6-8D4B-72315A56D971}" srcOrd="13" destOrd="0" presId="urn:microsoft.com/office/officeart/2005/8/layout/list1"/>
    <dgm:cxn modelId="{CCE538FC-F560-4EA6-9C21-423B86C76DB4}" type="presParOf" srcId="{061BD46D-43A5-47DC-BE33-9BF0AC3F4996}" destId="{093CD614-19F4-482F-8DC4-336EB53F8213}" srcOrd="14" destOrd="0" presId="urn:microsoft.com/office/officeart/2005/8/layout/list1"/>
    <dgm:cxn modelId="{1F382003-00A7-4C04-9386-39C49F4109CB}" type="presParOf" srcId="{061BD46D-43A5-47DC-BE33-9BF0AC3F4996}" destId="{A0733347-D926-4A44-9F91-4AFF16C5C45B}" srcOrd="15" destOrd="0" presId="urn:microsoft.com/office/officeart/2005/8/layout/list1"/>
    <dgm:cxn modelId="{CB90A33C-1229-4583-8324-ED8B73A469FA}" type="presParOf" srcId="{061BD46D-43A5-47DC-BE33-9BF0AC3F4996}" destId="{109B5E12-9074-4481-B8EF-35AFD845FCFA}" srcOrd="16" destOrd="0" presId="urn:microsoft.com/office/officeart/2005/8/layout/list1"/>
    <dgm:cxn modelId="{15EDD926-EC92-480A-B091-D8C5B6496450}" type="presParOf" srcId="{109B5E12-9074-4481-B8EF-35AFD845FCFA}" destId="{A8BC12E6-7395-4218-B387-6AE3A496C70F}" srcOrd="0" destOrd="0" presId="urn:microsoft.com/office/officeart/2005/8/layout/list1"/>
    <dgm:cxn modelId="{FBD4731F-3D85-4E48-A768-15827D542E09}" type="presParOf" srcId="{109B5E12-9074-4481-B8EF-35AFD845FCFA}" destId="{56AA1766-B98A-4F18-A2C0-B26DDC6E7B00}" srcOrd="1" destOrd="0" presId="urn:microsoft.com/office/officeart/2005/8/layout/list1"/>
    <dgm:cxn modelId="{386BF906-53F0-42D8-9447-71A6A3F79F08}" type="presParOf" srcId="{061BD46D-43A5-47DC-BE33-9BF0AC3F4996}" destId="{CF11DBA0-CE2C-402E-99A5-5F905969CFDE}" srcOrd="17" destOrd="0" presId="urn:microsoft.com/office/officeart/2005/8/layout/list1"/>
    <dgm:cxn modelId="{BF890E7F-E8F9-4ECF-8CE5-B6D7CDB4ACD0}" type="presParOf" srcId="{061BD46D-43A5-47DC-BE33-9BF0AC3F4996}" destId="{CC3171B9-132D-4197-9075-8B727C7E59F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1E2CFB2-14D2-42E6-907E-09A960CC2351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8515C889-1B48-4036-934B-E6294C84876F}">
      <dgm:prSet phldrT="[Text]"/>
      <dgm:spPr/>
      <dgm:t>
        <a:bodyPr/>
        <a:lstStyle/>
        <a:p>
          <a:r>
            <a:rPr lang="de-DE" b="1" dirty="0"/>
            <a:t>Think</a:t>
          </a:r>
        </a:p>
      </dgm:t>
    </dgm:pt>
    <dgm:pt modelId="{46E632F5-D95C-4B6D-817D-D14A791F9760}" type="parTrans" cxnId="{405A14AF-3B16-4668-A25A-037A3D11DA7B}">
      <dgm:prSet/>
      <dgm:spPr/>
      <dgm:t>
        <a:bodyPr/>
        <a:lstStyle/>
        <a:p>
          <a:endParaRPr lang="de-DE"/>
        </a:p>
      </dgm:t>
    </dgm:pt>
    <dgm:pt modelId="{2B556105-5B45-4287-A1B8-00384D940604}" type="sibTrans" cxnId="{405A14AF-3B16-4668-A25A-037A3D11DA7B}">
      <dgm:prSet/>
      <dgm:spPr/>
      <dgm:t>
        <a:bodyPr/>
        <a:lstStyle/>
        <a:p>
          <a:endParaRPr lang="de-DE"/>
        </a:p>
      </dgm:t>
    </dgm:pt>
    <dgm:pt modelId="{7845556A-9F4F-4587-8F81-4801916DE038}">
      <dgm:prSet phldrT="[Text]"/>
      <dgm:spPr/>
      <dgm:t>
        <a:bodyPr/>
        <a:lstStyle/>
        <a:p>
          <a:r>
            <a:rPr lang="de-DE" dirty="0"/>
            <a:t>Text überfliegen</a:t>
          </a:r>
        </a:p>
        <a:p>
          <a:r>
            <a:rPr lang="de-DE" b="1" dirty="0"/>
            <a:t>Fragen / Unklarheiten / gute Ideen </a:t>
          </a:r>
          <a:r>
            <a:rPr lang="de-DE" dirty="0"/>
            <a:t>notieren</a:t>
          </a:r>
        </a:p>
      </dgm:t>
    </dgm:pt>
    <dgm:pt modelId="{188FDCAE-17F3-4E2A-A8C8-1EAE4C5D9303}" type="parTrans" cxnId="{2D1B27F3-5E7F-4622-9B95-75FDD19D36DE}">
      <dgm:prSet/>
      <dgm:spPr/>
      <dgm:t>
        <a:bodyPr/>
        <a:lstStyle/>
        <a:p>
          <a:endParaRPr lang="de-DE"/>
        </a:p>
      </dgm:t>
    </dgm:pt>
    <dgm:pt modelId="{FF9FBC42-CB5B-48DC-AC98-748FA4895277}" type="sibTrans" cxnId="{2D1B27F3-5E7F-4622-9B95-75FDD19D36DE}">
      <dgm:prSet/>
      <dgm:spPr/>
      <dgm:t>
        <a:bodyPr/>
        <a:lstStyle/>
        <a:p>
          <a:endParaRPr lang="de-DE"/>
        </a:p>
      </dgm:t>
    </dgm:pt>
    <dgm:pt modelId="{5FCDB27E-3382-4F68-A995-0A0AD907E087}">
      <dgm:prSet phldrT="[Text]"/>
      <dgm:spPr/>
      <dgm:t>
        <a:bodyPr/>
        <a:lstStyle/>
        <a:p>
          <a:r>
            <a:rPr lang="de-DE" b="1" dirty="0"/>
            <a:t>Pair</a:t>
          </a:r>
        </a:p>
      </dgm:t>
    </dgm:pt>
    <dgm:pt modelId="{5182426D-398D-4BD0-9BBA-1716D60B63BF}" type="parTrans" cxnId="{613B1305-9101-49D4-B1C8-CA4C35BE6115}">
      <dgm:prSet/>
      <dgm:spPr/>
      <dgm:t>
        <a:bodyPr/>
        <a:lstStyle/>
        <a:p>
          <a:endParaRPr lang="de-DE"/>
        </a:p>
      </dgm:t>
    </dgm:pt>
    <dgm:pt modelId="{F0B55ABA-86ED-419C-8507-E19F298CC3B7}" type="sibTrans" cxnId="{613B1305-9101-49D4-B1C8-CA4C35BE6115}">
      <dgm:prSet/>
      <dgm:spPr/>
      <dgm:t>
        <a:bodyPr/>
        <a:lstStyle/>
        <a:p>
          <a:endParaRPr lang="de-DE"/>
        </a:p>
      </dgm:t>
    </dgm:pt>
    <dgm:pt modelId="{96536EE3-24D2-4FE9-BF4C-EDA07CDA0DE4}">
      <dgm:prSet phldrT="[Text]"/>
      <dgm:spPr/>
      <dgm:t>
        <a:bodyPr/>
        <a:lstStyle/>
        <a:p>
          <a:r>
            <a:rPr lang="de-DE" dirty="0"/>
            <a:t>Austausch über den Text</a:t>
          </a:r>
        </a:p>
        <a:p>
          <a:endParaRPr lang="de-DE" dirty="0"/>
        </a:p>
        <a:p>
          <a:r>
            <a:rPr lang="de-DE" b="1" dirty="0"/>
            <a:t>Welche Tipps und Strategien hältst du für deinen eigenen Unterricht für besonders hilfreich?</a:t>
          </a:r>
        </a:p>
      </dgm:t>
    </dgm:pt>
    <dgm:pt modelId="{A7E7BEE7-0B0D-40B1-9389-A10E8A4A3592}" type="parTrans" cxnId="{02A9607C-46B3-408A-9A6F-F9F8449B8F27}">
      <dgm:prSet/>
      <dgm:spPr/>
      <dgm:t>
        <a:bodyPr/>
        <a:lstStyle/>
        <a:p>
          <a:endParaRPr lang="de-DE"/>
        </a:p>
      </dgm:t>
    </dgm:pt>
    <dgm:pt modelId="{7CB0C16D-6381-46B9-BA02-820335295894}" type="sibTrans" cxnId="{02A9607C-46B3-408A-9A6F-F9F8449B8F27}">
      <dgm:prSet/>
      <dgm:spPr/>
      <dgm:t>
        <a:bodyPr/>
        <a:lstStyle/>
        <a:p>
          <a:endParaRPr lang="de-DE"/>
        </a:p>
      </dgm:t>
    </dgm:pt>
    <dgm:pt modelId="{14A15624-28B0-47C8-B6EB-8269CFCE8AAD}">
      <dgm:prSet phldrT="[Text]"/>
      <dgm:spPr/>
      <dgm:t>
        <a:bodyPr/>
        <a:lstStyle/>
        <a:p>
          <a:r>
            <a:rPr lang="de-DE" b="1" dirty="0"/>
            <a:t>Share</a:t>
          </a:r>
        </a:p>
      </dgm:t>
    </dgm:pt>
    <dgm:pt modelId="{8EEBAC8D-89E5-442F-8D96-3B53E064FB1E}" type="parTrans" cxnId="{54F9BA6E-CFC8-4057-80E1-7F670E138AE2}">
      <dgm:prSet/>
      <dgm:spPr/>
      <dgm:t>
        <a:bodyPr/>
        <a:lstStyle/>
        <a:p>
          <a:endParaRPr lang="de-DE"/>
        </a:p>
      </dgm:t>
    </dgm:pt>
    <dgm:pt modelId="{48DD33D8-D97E-41C9-BFDC-C415D214F3C0}" type="sibTrans" cxnId="{54F9BA6E-CFC8-4057-80E1-7F670E138AE2}">
      <dgm:prSet/>
      <dgm:spPr/>
      <dgm:t>
        <a:bodyPr/>
        <a:lstStyle/>
        <a:p>
          <a:endParaRPr lang="de-DE"/>
        </a:p>
      </dgm:t>
    </dgm:pt>
    <dgm:pt modelId="{C4291B29-9347-4516-A87B-60C145573211}">
      <dgm:prSet phldrT="[Text]"/>
      <dgm:spPr/>
      <dgm:t>
        <a:bodyPr/>
        <a:lstStyle/>
        <a:p>
          <a:r>
            <a:rPr lang="de-DE" b="1" dirty="0"/>
            <a:t>Sicherung</a:t>
          </a:r>
        </a:p>
        <a:p>
          <a:r>
            <a:rPr lang="de-DE" b="0" dirty="0"/>
            <a:t>im Plenum</a:t>
          </a:r>
        </a:p>
      </dgm:t>
    </dgm:pt>
    <dgm:pt modelId="{7E7CC878-DCFB-4FA1-BE21-7A283109AC30}" type="parTrans" cxnId="{B202C2BC-DC35-4D6C-9297-D92E47ACB6D3}">
      <dgm:prSet/>
      <dgm:spPr/>
      <dgm:t>
        <a:bodyPr/>
        <a:lstStyle/>
        <a:p>
          <a:endParaRPr lang="de-DE"/>
        </a:p>
      </dgm:t>
    </dgm:pt>
    <dgm:pt modelId="{CE467B18-FFAF-4C4B-ADE6-3C61CFF07368}" type="sibTrans" cxnId="{B202C2BC-DC35-4D6C-9297-D92E47ACB6D3}">
      <dgm:prSet/>
      <dgm:spPr/>
      <dgm:t>
        <a:bodyPr/>
        <a:lstStyle/>
        <a:p>
          <a:endParaRPr lang="de-DE"/>
        </a:p>
      </dgm:t>
    </dgm:pt>
    <dgm:pt modelId="{1494E1B7-9329-4327-AFA0-C510CD707C5A}" type="pres">
      <dgm:prSet presAssocID="{E1E2CFB2-14D2-42E6-907E-09A960CC2351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35B6E687-A889-4A3F-80C1-AB8D2281EEE3}" type="pres">
      <dgm:prSet presAssocID="{8515C889-1B48-4036-934B-E6294C84876F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B91BEE97-1164-4FF4-BFAD-827F569DA623}" type="pres">
      <dgm:prSet presAssocID="{8515C889-1B48-4036-934B-E6294C84876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39B32F4C-74F6-4FAE-817B-FC6CDC55E853}" type="pres">
      <dgm:prSet presAssocID="{5FCDB27E-3382-4F68-A995-0A0AD907E087}" presName="parentText2" presStyleLbl="node1" presStyleIdx="1" presStyleCnt="3" custLinFactNeighborX="1029">
        <dgm:presLayoutVars>
          <dgm:chMax/>
          <dgm:chPref val="3"/>
          <dgm:bulletEnabled val="1"/>
        </dgm:presLayoutVars>
      </dgm:prSet>
      <dgm:spPr/>
    </dgm:pt>
    <dgm:pt modelId="{DB4211DA-4827-4A33-8D61-9EFC5C524A9D}" type="pres">
      <dgm:prSet presAssocID="{5FCDB27E-3382-4F68-A995-0A0AD907E087}" presName="childText2" presStyleLbl="solidAlignAcc1" presStyleIdx="1" presStyleCnt="3" custScaleY="96284">
        <dgm:presLayoutVars>
          <dgm:chMax val="0"/>
          <dgm:chPref val="0"/>
          <dgm:bulletEnabled val="1"/>
        </dgm:presLayoutVars>
      </dgm:prSet>
      <dgm:spPr/>
    </dgm:pt>
    <dgm:pt modelId="{6BC7FA0F-E739-4AF8-8459-1F5B836946E0}" type="pres">
      <dgm:prSet presAssocID="{14A15624-28B0-47C8-B6EB-8269CFCE8AAD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7019A638-7CF6-4C9E-BE20-E8205E282FE0}" type="pres">
      <dgm:prSet presAssocID="{14A15624-28B0-47C8-B6EB-8269CFCE8AAD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13B1305-9101-49D4-B1C8-CA4C35BE6115}" srcId="{E1E2CFB2-14D2-42E6-907E-09A960CC2351}" destId="{5FCDB27E-3382-4F68-A995-0A0AD907E087}" srcOrd="1" destOrd="0" parTransId="{5182426D-398D-4BD0-9BBA-1716D60B63BF}" sibTransId="{F0B55ABA-86ED-419C-8507-E19F298CC3B7}"/>
    <dgm:cxn modelId="{12525016-D119-478B-AFB0-7FBB35494A48}" type="presOf" srcId="{14A15624-28B0-47C8-B6EB-8269CFCE8AAD}" destId="{6BC7FA0F-E739-4AF8-8459-1F5B836946E0}" srcOrd="0" destOrd="0" presId="urn:microsoft.com/office/officeart/2009/3/layout/IncreasingArrowsProcess"/>
    <dgm:cxn modelId="{6E897129-9688-4EB0-8947-7A0E05C5B6D4}" type="presOf" srcId="{7845556A-9F4F-4587-8F81-4801916DE038}" destId="{B91BEE97-1164-4FF4-BFAD-827F569DA623}" srcOrd="0" destOrd="0" presId="urn:microsoft.com/office/officeart/2009/3/layout/IncreasingArrowsProcess"/>
    <dgm:cxn modelId="{F168AB68-9695-46B1-8C90-6D2F682EE2A7}" type="presOf" srcId="{E1E2CFB2-14D2-42E6-907E-09A960CC2351}" destId="{1494E1B7-9329-4327-AFA0-C510CD707C5A}" srcOrd="0" destOrd="0" presId="urn:microsoft.com/office/officeart/2009/3/layout/IncreasingArrowsProcess"/>
    <dgm:cxn modelId="{54F9BA6E-CFC8-4057-80E1-7F670E138AE2}" srcId="{E1E2CFB2-14D2-42E6-907E-09A960CC2351}" destId="{14A15624-28B0-47C8-B6EB-8269CFCE8AAD}" srcOrd="2" destOrd="0" parTransId="{8EEBAC8D-89E5-442F-8D96-3B53E064FB1E}" sibTransId="{48DD33D8-D97E-41C9-BFDC-C415D214F3C0}"/>
    <dgm:cxn modelId="{02A9607C-46B3-408A-9A6F-F9F8449B8F27}" srcId="{5FCDB27E-3382-4F68-A995-0A0AD907E087}" destId="{96536EE3-24D2-4FE9-BF4C-EDA07CDA0DE4}" srcOrd="0" destOrd="0" parTransId="{A7E7BEE7-0B0D-40B1-9389-A10E8A4A3592}" sibTransId="{7CB0C16D-6381-46B9-BA02-820335295894}"/>
    <dgm:cxn modelId="{672392A4-82F5-4FBA-9A85-23EFC1DB2D6D}" type="presOf" srcId="{C4291B29-9347-4516-A87B-60C145573211}" destId="{7019A638-7CF6-4C9E-BE20-E8205E282FE0}" srcOrd="0" destOrd="0" presId="urn:microsoft.com/office/officeart/2009/3/layout/IncreasingArrowsProcess"/>
    <dgm:cxn modelId="{405A14AF-3B16-4668-A25A-037A3D11DA7B}" srcId="{E1E2CFB2-14D2-42E6-907E-09A960CC2351}" destId="{8515C889-1B48-4036-934B-E6294C84876F}" srcOrd="0" destOrd="0" parTransId="{46E632F5-D95C-4B6D-817D-D14A791F9760}" sibTransId="{2B556105-5B45-4287-A1B8-00384D940604}"/>
    <dgm:cxn modelId="{6C94ACBB-BEDE-4412-B23E-5FB3F6C76845}" type="presOf" srcId="{8515C889-1B48-4036-934B-E6294C84876F}" destId="{35B6E687-A889-4A3F-80C1-AB8D2281EEE3}" srcOrd="0" destOrd="0" presId="urn:microsoft.com/office/officeart/2009/3/layout/IncreasingArrowsProcess"/>
    <dgm:cxn modelId="{B202C2BC-DC35-4D6C-9297-D92E47ACB6D3}" srcId="{14A15624-28B0-47C8-B6EB-8269CFCE8AAD}" destId="{C4291B29-9347-4516-A87B-60C145573211}" srcOrd="0" destOrd="0" parTransId="{7E7CC878-DCFB-4FA1-BE21-7A283109AC30}" sibTransId="{CE467B18-FFAF-4C4B-ADE6-3C61CFF07368}"/>
    <dgm:cxn modelId="{B64BFDBD-D5C7-4DE8-8AC2-F16B5F45F24B}" type="presOf" srcId="{5FCDB27E-3382-4F68-A995-0A0AD907E087}" destId="{39B32F4C-74F6-4FAE-817B-FC6CDC55E853}" srcOrd="0" destOrd="0" presId="urn:microsoft.com/office/officeart/2009/3/layout/IncreasingArrowsProcess"/>
    <dgm:cxn modelId="{0BC1ACC9-60CB-4963-A7C5-B17C4A9DF777}" type="presOf" srcId="{96536EE3-24D2-4FE9-BF4C-EDA07CDA0DE4}" destId="{DB4211DA-4827-4A33-8D61-9EFC5C524A9D}" srcOrd="0" destOrd="0" presId="urn:microsoft.com/office/officeart/2009/3/layout/IncreasingArrowsProcess"/>
    <dgm:cxn modelId="{2D1B27F3-5E7F-4622-9B95-75FDD19D36DE}" srcId="{8515C889-1B48-4036-934B-E6294C84876F}" destId="{7845556A-9F4F-4587-8F81-4801916DE038}" srcOrd="0" destOrd="0" parTransId="{188FDCAE-17F3-4E2A-A8C8-1EAE4C5D9303}" sibTransId="{FF9FBC42-CB5B-48DC-AC98-748FA4895277}"/>
    <dgm:cxn modelId="{BDA61D86-91B2-4B25-AFC5-74B6CDE30C46}" type="presParOf" srcId="{1494E1B7-9329-4327-AFA0-C510CD707C5A}" destId="{35B6E687-A889-4A3F-80C1-AB8D2281EEE3}" srcOrd="0" destOrd="0" presId="urn:microsoft.com/office/officeart/2009/3/layout/IncreasingArrowsProcess"/>
    <dgm:cxn modelId="{416002EA-BF5C-4AFF-B147-E450EF0F58F1}" type="presParOf" srcId="{1494E1B7-9329-4327-AFA0-C510CD707C5A}" destId="{B91BEE97-1164-4FF4-BFAD-827F569DA623}" srcOrd="1" destOrd="0" presId="urn:microsoft.com/office/officeart/2009/3/layout/IncreasingArrowsProcess"/>
    <dgm:cxn modelId="{6B352EE4-4F2B-4F84-9BC5-B8FB15EA5CD8}" type="presParOf" srcId="{1494E1B7-9329-4327-AFA0-C510CD707C5A}" destId="{39B32F4C-74F6-4FAE-817B-FC6CDC55E853}" srcOrd="2" destOrd="0" presId="urn:microsoft.com/office/officeart/2009/3/layout/IncreasingArrowsProcess"/>
    <dgm:cxn modelId="{2842DE28-60C8-4D9D-B8D7-A589C141FFD0}" type="presParOf" srcId="{1494E1B7-9329-4327-AFA0-C510CD707C5A}" destId="{DB4211DA-4827-4A33-8D61-9EFC5C524A9D}" srcOrd="3" destOrd="0" presId="urn:microsoft.com/office/officeart/2009/3/layout/IncreasingArrowsProcess"/>
    <dgm:cxn modelId="{C654A380-5780-4549-BCB2-A86F562D8757}" type="presParOf" srcId="{1494E1B7-9329-4327-AFA0-C510CD707C5A}" destId="{6BC7FA0F-E739-4AF8-8459-1F5B836946E0}" srcOrd="4" destOrd="0" presId="urn:microsoft.com/office/officeart/2009/3/layout/IncreasingArrowsProcess"/>
    <dgm:cxn modelId="{D955256A-3886-4A3D-806E-DE0A5FE3BD82}" type="presParOf" srcId="{1494E1B7-9329-4327-AFA0-C510CD707C5A}" destId="{7019A638-7CF6-4C9E-BE20-E8205E282FE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B03412-1185-490D-B8EE-8E9A528FC15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F0748FD7-E96D-476B-B83A-585F05D45DE3}">
      <dgm:prSet phldrT="[Text]" custT="1"/>
      <dgm:spPr/>
      <dgm:t>
        <a:bodyPr/>
        <a:lstStyle/>
        <a:p>
          <a:pPr>
            <a:lnSpc>
              <a:spcPct val="150000"/>
            </a:lnSpc>
            <a:buAutoNum type="arabicPeriod"/>
          </a:pPr>
          <a:r>
            <a:rPr lang="de-DE" sz="1800" b="1" dirty="0"/>
            <a:t>Einzelarbeit: </a:t>
          </a:r>
          <a:r>
            <a:rPr lang="de-DE" sz="1800" dirty="0"/>
            <a:t>Überfliege den dir zugeteilten Text.</a:t>
          </a:r>
        </a:p>
      </dgm:t>
    </dgm:pt>
    <dgm:pt modelId="{829F48C3-AC5A-4A54-861B-D27321C186DB}" type="parTrans" cxnId="{A7748030-9CF8-4727-9EA8-16F3E269BDEE}">
      <dgm:prSet/>
      <dgm:spPr/>
      <dgm:t>
        <a:bodyPr/>
        <a:lstStyle/>
        <a:p>
          <a:endParaRPr lang="de-DE"/>
        </a:p>
      </dgm:t>
    </dgm:pt>
    <dgm:pt modelId="{88C6879A-9CD2-40BF-8FC0-F99B5E2D6DEF}" type="sibTrans" cxnId="{A7748030-9CF8-4727-9EA8-16F3E269BDEE}">
      <dgm:prSet/>
      <dgm:spPr/>
      <dgm:t>
        <a:bodyPr/>
        <a:lstStyle/>
        <a:p>
          <a:endParaRPr lang="de-DE"/>
        </a:p>
      </dgm:t>
    </dgm:pt>
    <dgm:pt modelId="{900EC7E3-A555-4086-9C3F-93619C30AD8E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de-DE" sz="1800" b="1" dirty="0"/>
            <a:t>Expertengruppe: </a:t>
          </a:r>
          <a:r>
            <a:rPr lang="de-DE" sz="1800" dirty="0"/>
            <a:t>Tauscht euch in der Expertengruppe über die Technik aus. </a:t>
          </a:r>
          <a:r>
            <a:rPr lang="de-DE" sz="1800" i="1" dirty="0"/>
            <a:t>Erläutert diese anhand konkreter Beispiele aus eurer Praxis</a:t>
          </a:r>
          <a:endParaRPr lang="de-DE" sz="1800" dirty="0"/>
        </a:p>
      </dgm:t>
    </dgm:pt>
    <dgm:pt modelId="{2EA7E542-C655-45CD-9BFA-BC4EC15ACA62}" type="parTrans" cxnId="{47A71667-FD33-474D-900E-3F698A5D6575}">
      <dgm:prSet/>
      <dgm:spPr/>
      <dgm:t>
        <a:bodyPr/>
        <a:lstStyle/>
        <a:p>
          <a:endParaRPr lang="de-DE"/>
        </a:p>
      </dgm:t>
    </dgm:pt>
    <dgm:pt modelId="{65EE2536-80E2-4C37-A0EF-DEF20F47478C}" type="sibTrans" cxnId="{47A71667-FD33-474D-900E-3F698A5D6575}">
      <dgm:prSet/>
      <dgm:spPr/>
      <dgm:t>
        <a:bodyPr/>
        <a:lstStyle/>
        <a:p>
          <a:endParaRPr lang="de-DE"/>
        </a:p>
      </dgm:t>
    </dgm:pt>
    <dgm:pt modelId="{32E2DD6D-ACE3-4C0F-B17E-02CB24DC0B37}">
      <dgm:prSet phldrT="[Text]" custT="1"/>
      <dgm:spPr/>
      <dgm:t>
        <a:bodyPr/>
        <a:lstStyle/>
        <a:p>
          <a:pPr>
            <a:lnSpc>
              <a:spcPct val="150000"/>
            </a:lnSpc>
            <a:buAutoNum type="arabicPeriod"/>
          </a:pPr>
          <a:r>
            <a:rPr lang="de-DE" sz="1800" b="1" dirty="0"/>
            <a:t>Plenum: </a:t>
          </a:r>
          <a:r>
            <a:rPr lang="de-DE" sz="1800" dirty="0"/>
            <a:t>Erklärt eure Gesprächstechniken den anderen Gruppenmitglieder anhand </a:t>
          </a:r>
          <a:r>
            <a:rPr lang="de-DE" sz="1800" i="1" dirty="0"/>
            <a:t>konkreter Unterrichtbeispiele.</a:t>
          </a:r>
        </a:p>
        <a:p>
          <a:pPr>
            <a:lnSpc>
              <a:spcPct val="150000"/>
            </a:lnSpc>
            <a:buAutoNum type="arabicPeriod"/>
          </a:pPr>
          <a:r>
            <a:rPr lang="de-DE" sz="1600" b="1" i="1" dirty="0"/>
            <a:t>Diskutiert die Vor- und Nachteile der Techniken in der Gruppe.</a:t>
          </a:r>
        </a:p>
      </dgm:t>
    </dgm:pt>
    <dgm:pt modelId="{3A656A5D-AD41-4A99-A922-BCCBB05752B8}" type="parTrans" cxnId="{FB4E00C0-9FB8-416F-8B12-49F55E937842}">
      <dgm:prSet/>
      <dgm:spPr/>
      <dgm:t>
        <a:bodyPr/>
        <a:lstStyle/>
        <a:p>
          <a:endParaRPr lang="de-DE"/>
        </a:p>
      </dgm:t>
    </dgm:pt>
    <dgm:pt modelId="{A67A4FB6-C194-4ADF-BC08-580D4A7887D5}" type="sibTrans" cxnId="{FB4E00C0-9FB8-416F-8B12-49F55E937842}">
      <dgm:prSet/>
      <dgm:spPr/>
      <dgm:t>
        <a:bodyPr/>
        <a:lstStyle/>
        <a:p>
          <a:endParaRPr lang="de-DE"/>
        </a:p>
      </dgm:t>
    </dgm:pt>
    <dgm:pt modelId="{97685638-7558-43A0-B979-B7360E90A0DF}" type="pres">
      <dgm:prSet presAssocID="{8BB03412-1185-490D-B8EE-8E9A528FC15F}" presName="linear" presStyleCnt="0">
        <dgm:presLayoutVars>
          <dgm:animLvl val="lvl"/>
          <dgm:resizeHandles val="exact"/>
        </dgm:presLayoutVars>
      </dgm:prSet>
      <dgm:spPr/>
    </dgm:pt>
    <dgm:pt modelId="{BA91EEC9-5B70-4B8A-A6D5-96EC147CE02D}" type="pres">
      <dgm:prSet presAssocID="{F0748FD7-E96D-476B-B83A-585F05D45DE3}" presName="parentText" presStyleLbl="node1" presStyleIdx="0" presStyleCnt="3" custScaleY="72553" custLinFactY="-11536" custLinFactNeighborY="-100000">
        <dgm:presLayoutVars>
          <dgm:chMax val="0"/>
          <dgm:bulletEnabled val="1"/>
        </dgm:presLayoutVars>
      </dgm:prSet>
      <dgm:spPr/>
    </dgm:pt>
    <dgm:pt modelId="{AC896EBD-A348-4004-A469-25EFEB26337A}" type="pres">
      <dgm:prSet presAssocID="{88C6879A-9CD2-40BF-8FC0-F99B5E2D6DEF}" presName="spacer" presStyleCnt="0"/>
      <dgm:spPr/>
    </dgm:pt>
    <dgm:pt modelId="{25CDF1AA-D00E-475D-931E-7695AF406311}" type="pres">
      <dgm:prSet presAssocID="{900EC7E3-A555-4086-9C3F-93619C30AD8E}" presName="parentText" presStyleLbl="node1" presStyleIdx="1" presStyleCnt="3" custLinFactNeighborY="-60504">
        <dgm:presLayoutVars>
          <dgm:chMax val="0"/>
          <dgm:bulletEnabled val="1"/>
        </dgm:presLayoutVars>
      </dgm:prSet>
      <dgm:spPr/>
    </dgm:pt>
    <dgm:pt modelId="{263151CC-E415-4A5C-B6AC-10B56AF459BD}" type="pres">
      <dgm:prSet presAssocID="{65EE2536-80E2-4C37-A0EF-DEF20F47478C}" presName="spacer" presStyleCnt="0"/>
      <dgm:spPr/>
    </dgm:pt>
    <dgm:pt modelId="{6C6DCD3D-94FF-4C42-B52C-53F47A024F56}" type="pres">
      <dgm:prSet presAssocID="{32E2DD6D-ACE3-4C0F-B17E-02CB24DC0B37}" presName="parentText" presStyleLbl="node1" presStyleIdx="2" presStyleCnt="3" custLinFactNeighborY="57339">
        <dgm:presLayoutVars>
          <dgm:chMax val="0"/>
          <dgm:bulletEnabled val="1"/>
        </dgm:presLayoutVars>
      </dgm:prSet>
      <dgm:spPr/>
    </dgm:pt>
  </dgm:ptLst>
  <dgm:cxnLst>
    <dgm:cxn modelId="{37FA520C-8318-457D-9EAB-5D59B3AC8D8C}" type="presOf" srcId="{8BB03412-1185-490D-B8EE-8E9A528FC15F}" destId="{97685638-7558-43A0-B979-B7360E90A0DF}" srcOrd="0" destOrd="0" presId="urn:microsoft.com/office/officeart/2005/8/layout/vList2"/>
    <dgm:cxn modelId="{A7748030-9CF8-4727-9EA8-16F3E269BDEE}" srcId="{8BB03412-1185-490D-B8EE-8E9A528FC15F}" destId="{F0748FD7-E96D-476B-B83A-585F05D45DE3}" srcOrd="0" destOrd="0" parTransId="{829F48C3-AC5A-4A54-861B-D27321C186DB}" sibTransId="{88C6879A-9CD2-40BF-8FC0-F99B5E2D6DEF}"/>
    <dgm:cxn modelId="{48DE625C-E9A4-462B-B966-D7C5D6B57978}" type="presOf" srcId="{32E2DD6D-ACE3-4C0F-B17E-02CB24DC0B37}" destId="{6C6DCD3D-94FF-4C42-B52C-53F47A024F56}" srcOrd="0" destOrd="0" presId="urn:microsoft.com/office/officeart/2005/8/layout/vList2"/>
    <dgm:cxn modelId="{47A71667-FD33-474D-900E-3F698A5D6575}" srcId="{8BB03412-1185-490D-B8EE-8E9A528FC15F}" destId="{900EC7E3-A555-4086-9C3F-93619C30AD8E}" srcOrd="1" destOrd="0" parTransId="{2EA7E542-C655-45CD-9BFA-BC4EC15ACA62}" sibTransId="{65EE2536-80E2-4C37-A0EF-DEF20F47478C}"/>
    <dgm:cxn modelId="{887C0C71-C10C-411E-A856-B69ABEA8B11B}" type="presOf" srcId="{F0748FD7-E96D-476B-B83A-585F05D45DE3}" destId="{BA91EEC9-5B70-4B8A-A6D5-96EC147CE02D}" srcOrd="0" destOrd="0" presId="urn:microsoft.com/office/officeart/2005/8/layout/vList2"/>
    <dgm:cxn modelId="{FB4E00C0-9FB8-416F-8B12-49F55E937842}" srcId="{8BB03412-1185-490D-B8EE-8E9A528FC15F}" destId="{32E2DD6D-ACE3-4C0F-B17E-02CB24DC0B37}" srcOrd="2" destOrd="0" parTransId="{3A656A5D-AD41-4A99-A922-BCCBB05752B8}" sibTransId="{A67A4FB6-C194-4ADF-BC08-580D4A7887D5}"/>
    <dgm:cxn modelId="{6D3189F0-395E-423B-9F25-F79C3A37E406}" type="presOf" srcId="{900EC7E3-A555-4086-9C3F-93619C30AD8E}" destId="{25CDF1AA-D00E-475D-931E-7695AF406311}" srcOrd="0" destOrd="0" presId="urn:microsoft.com/office/officeart/2005/8/layout/vList2"/>
    <dgm:cxn modelId="{3EAB16AD-D12F-462E-AF19-EB7AA966C77E}" type="presParOf" srcId="{97685638-7558-43A0-B979-B7360E90A0DF}" destId="{BA91EEC9-5B70-4B8A-A6D5-96EC147CE02D}" srcOrd="0" destOrd="0" presId="urn:microsoft.com/office/officeart/2005/8/layout/vList2"/>
    <dgm:cxn modelId="{5DA95D61-34B8-4193-AEAC-12F38C133DF4}" type="presParOf" srcId="{97685638-7558-43A0-B979-B7360E90A0DF}" destId="{AC896EBD-A348-4004-A469-25EFEB26337A}" srcOrd="1" destOrd="0" presId="urn:microsoft.com/office/officeart/2005/8/layout/vList2"/>
    <dgm:cxn modelId="{E0055E4B-F34B-4751-86E6-0FE99DAA2935}" type="presParOf" srcId="{97685638-7558-43A0-B979-B7360E90A0DF}" destId="{25CDF1AA-D00E-475D-931E-7695AF406311}" srcOrd="2" destOrd="0" presId="urn:microsoft.com/office/officeart/2005/8/layout/vList2"/>
    <dgm:cxn modelId="{89C5CEA7-C4A7-4C99-911F-8CA8BD6A3FC0}" type="presParOf" srcId="{97685638-7558-43A0-B979-B7360E90A0DF}" destId="{263151CC-E415-4A5C-B6AC-10B56AF459BD}" srcOrd="3" destOrd="0" presId="urn:microsoft.com/office/officeart/2005/8/layout/vList2"/>
    <dgm:cxn modelId="{B3E4B870-8699-4A9B-A40A-D0EAB0AA21DD}" type="presParOf" srcId="{97685638-7558-43A0-B979-B7360E90A0DF}" destId="{6C6DCD3D-94FF-4C42-B52C-53F47A024F5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6E687-A889-4A3F-80C1-AB8D2281EEE3}">
      <dsp:nvSpPr>
        <dsp:cNvPr id="0" name=""/>
        <dsp:cNvSpPr/>
      </dsp:nvSpPr>
      <dsp:spPr>
        <a:xfrm>
          <a:off x="0" y="645532"/>
          <a:ext cx="7272808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Think</a:t>
          </a:r>
        </a:p>
      </dsp:txBody>
      <dsp:txXfrm>
        <a:off x="0" y="910331"/>
        <a:ext cx="7008009" cy="529599"/>
      </dsp:txXfrm>
    </dsp:sp>
    <dsp:sp modelId="{B91BEE97-1164-4FF4-BFAD-827F569DA623}">
      <dsp:nvSpPr>
        <dsp:cNvPr id="0" name=""/>
        <dsp:cNvSpPr/>
      </dsp:nvSpPr>
      <dsp:spPr>
        <a:xfrm>
          <a:off x="0" y="1462327"/>
          <a:ext cx="2240024" cy="2040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Entwurf lesen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Fragen / Unklarheiten / gute Ideen </a:t>
          </a:r>
          <a:r>
            <a:rPr lang="de-DE" sz="2100" kern="1200" dirty="0"/>
            <a:t>notieren</a:t>
          </a:r>
        </a:p>
      </dsp:txBody>
      <dsp:txXfrm>
        <a:off x="0" y="1462327"/>
        <a:ext cx="2240024" cy="2040405"/>
      </dsp:txXfrm>
    </dsp:sp>
    <dsp:sp modelId="{39B32F4C-74F6-4FAE-817B-FC6CDC55E853}">
      <dsp:nvSpPr>
        <dsp:cNvPr id="0" name=""/>
        <dsp:cNvSpPr/>
      </dsp:nvSpPr>
      <dsp:spPr>
        <a:xfrm>
          <a:off x="2240024" y="998598"/>
          <a:ext cx="5032783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Pair</a:t>
          </a:r>
        </a:p>
      </dsp:txBody>
      <dsp:txXfrm>
        <a:off x="2240024" y="1263397"/>
        <a:ext cx="4767984" cy="529599"/>
      </dsp:txXfrm>
    </dsp:sp>
    <dsp:sp modelId="{DB4211DA-4827-4A33-8D61-9EFC5C524A9D}">
      <dsp:nvSpPr>
        <dsp:cNvPr id="0" name=""/>
        <dsp:cNvSpPr/>
      </dsp:nvSpPr>
      <dsp:spPr>
        <a:xfrm>
          <a:off x="2240024" y="1815393"/>
          <a:ext cx="2240024" cy="204040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Austausch über den Entwurf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100" kern="1200" dirty="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Was ist das Ziel der Stunde?</a:t>
          </a:r>
        </a:p>
      </dsp:txBody>
      <dsp:txXfrm>
        <a:off x="2240024" y="1815393"/>
        <a:ext cx="2240024" cy="2040405"/>
      </dsp:txXfrm>
    </dsp:sp>
    <dsp:sp modelId="{6BC7FA0F-E739-4AF8-8459-1F5B836946E0}">
      <dsp:nvSpPr>
        <dsp:cNvPr id="0" name=""/>
        <dsp:cNvSpPr/>
      </dsp:nvSpPr>
      <dsp:spPr>
        <a:xfrm>
          <a:off x="4480049" y="1351664"/>
          <a:ext cx="2792758" cy="1059197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6814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Share</a:t>
          </a:r>
        </a:p>
      </dsp:txBody>
      <dsp:txXfrm>
        <a:off x="4480049" y="1616463"/>
        <a:ext cx="2527959" cy="529599"/>
      </dsp:txXfrm>
    </dsp:sp>
    <dsp:sp modelId="{7019A638-7CF6-4C9E-BE20-E8205E282FE0}">
      <dsp:nvSpPr>
        <dsp:cNvPr id="0" name=""/>
        <dsp:cNvSpPr/>
      </dsp:nvSpPr>
      <dsp:spPr>
        <a:xfrm>
          <a:off x="4480049" y="2168459"/>
          <a:ext cx="2240024" cy="201054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1" kern="1200" dirty="0"/>
            <a:t>Sicherung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b="0" kern="1200" dirty="0"/>
            <a:t>im Plenum</a:t>
          </a:r>
        </a:p>
      </dsp:txBody>
      <dsp:txXfrm>
        <a:off x="4480049" y="2168459"/>
        <a:ext cx="2240024" cy="2010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BC77D-CABE-4B3A-8EBE-80BD305FF584}">
      <dsp:nvSpPr>
        <dsp:cNvPr id="0" name=""/>
        <dsp:cNvSpPr/>
      </dsp:nvSpPr>
      <dsp:spPr>
        <a:xfrm rot="16200000">
          <a:off x="17821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Lob, Positives, WOW!</a:t>
          </a:r>
        </a:p>
      </dsp:txBody>
      <dsp:txXfrm rot="5400000">
        <a:off x="17822" y="362884"/>
        <a:ext cx="1194390" cy="723873"/>
      </dsp:txXfrm>
    </dsp:sp>
    <dsp:sp modelId="{AFBDA9FE-2170-42AF-AFC4-96BD8A61734D}">
      <dsp:nvSpPr>
        <dsp:cNvPr id="0" name=""/>
        <dsp:cNvSpPr/>
      </dsp:nvSpPr>
      <dsp:spPr>
        <a:xfrm rot="5400000">
          <a:off x="2272432" y="949"/>
          <a:ext cx="1447745" cy="144774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Das nehme ich für mich mit.</a:t>
          </a:r>
        </a:p>
      </dsp:txBody>
      <dsp:txXfrm rot="-5400000">
        <a:off x="2525788" y="362885"/>
        <a:ext cx="1194390" cy="723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99879-05DD-4485-97DC-C5C7DB3B9828}">
      <dsp:nvSpPr>
        <dsp:cNvPr id="0" name=""/>
        <dsp:cNvSpPr/>
      </dsp:nvSpPr>
      <dsp:spPr>
        <a:xfrm>
          <a:off x="0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Elterngespräche</a:t>
          </a:r>
        </a:p>
      </dsp:txBody>
      <dsp:txXfrm>
        <a:off x="0" y="1625600"/>
        <a:ext cx="1991320" cy="1625600"/>
      </dsp:txXfrm>
    </dsp:sp>
    <dsp:sp modelId="{31D8CAC1-CCC9-4795-94FF-82E01A9EF72B}">
      <dsp:nvSpPr>
        <dsp:cNvPr id="0" name=""/>
        <dsp:cNvSpPr/>
      </dsp:nvSpPr>
      <dsp:spPr>
        <a:xfrm>
          <a:off x="32028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39C12-1CA0-4C82-B204-DDACB43C0DB9}">
      <dsp:nvSpPr>
        <dsp:cNvPr id="0" name=""/>
        <dsp:cNvSpPr/>
      </dsp:nvSpPr>
      <dsp:spPr>
        <a:xfrm>
          <a:off x="205233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Unterrichtsgespräche</a:t>
          </a:r>
        </a:p>
      </dsp:txBody>
      <dsp:txXfrm>
        <a:off x="2052339" y="1625600"/>
        <a:ext cx="1991320" cy="1625600"/>
      </dsp:txXfrm>
    </dsp:sp>
    <dsp:sp modelId="{C1C0E8E7-4B35-45EA-9C77-7242CA82C3E7}">
      <dsp:nvSpPr>
        <dsp:cNvPr id="0" name=""/>
        <dsp:cNvSpPr/>
      </dsp:nvSpPr>
      <dsp:spPr>
        <a:xfrm>
          <a:off x="237134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5DCCD-1BD7-4C13-8E3F-205478EB9988}">
      <dsp:nvSpPr>
        <dsp:cNvPr id="0" name=""/>
        <dsp:cNvSpPr/>
      </dsp:nvSpPr>
      <dsp:spPr>
        <a:xfrm>
          <a:off x="4103399" y="0"/>
          <a:ext cx="1991320" cy="40640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Pädagogische Gespräche mit SuS</a:t>
          </a:r>
        </a:p>
      </dsp:txBody>
      <dsp:txXfrm>
        <a:off x="4103399" y="1625600"/>
        <a:ext cx="1991320" cy="1625600"/>
      </dsp:txXfrm>
    </dsp:sp>
    <dsp:sp modelId="{1533E104-8206-4D41-881F-4E743AE6C541}">
      <dsp:nvSpPr>
        <dsp:cNvPr id="0" name=""/>
        <dsp:cNvSpPr/>
      </dsp:nvSpPr>
      <dsp:spPr>
        <a:xfrm>
          <a:off x="442240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1F43F-F0B8-4E1B-82A2-7A3D193D12A6}">
      <dsp:nvSpPr>
        <dsp:cNvPr id="0" name=""/>
        <dsp:cNvSpPr/>
      </dsp:nvSpPr>
      <dsp:spPr>
        <a:xfrm>
          <a:off x="243839" y="3251200"/>
          <a:ext cx="5608320" cy="6096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27859-1FBE-4143-9285-70042BC543B7}">
      <dsp:nvSpPr>
        <dsp:cNvPr id="0" name=""/>
        <dsp:cNvSpPr/>
      </dsp:nvSpPr>
      <dsp:spPr>
        <a:xfrm>
          <a:off x="0" y="288033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43DE9-B4AE-47E9-823F-07217E488293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Förderung der Förder-SuS</a:t>
          </a:r>
        </a:p>
      </dsp:txBody>
      <dsp:txXfrm>
        <a:off x="330739" y="65338"/>
        <a:ext cx="4215322" cy="479482"/>
      </dsp:txXfrm>
    </dsp:sp>
    <dsp:sp modelId="{50D35034-650F-414E-8C0E-2644FD9225B7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BFB8F-AD65-4E6B-A3B4-2D58CA4E13ED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Förderung der DaZ SuS</a:t>
          </a:r>
        </a:p>
      </dsp:txBody>
      <dsp:txXfrm>
        <a:off x="330739" y="881818"/>
        <a:ext cx="4215322" cy="479482"/>
      </dsp:txXfrm>
    </dsp:sp>
    <dsp:sp modelId="{5670385E-258E-4C9C-8808-C9725CC68C79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C3297-E620-4E20-8C9A-DB1F092296F8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Forderung stärkerer Lerner</a:t>
          </a:r>
        </a:p>
      </dsp:txBody>
      <dsp:txXfrm>
        <a:off x="330739" y="1698298"/>
        <a:ext cx="4215322" cy="479482"/>
      </dsp:txXfrm>
    </dsp:sp>
    <dsp:sp modelId="{093CD614-19F4-482F-8DC4-336EB53F8213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9A1DD-0C5A-448E-A5F6-0813B8D1A728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Sprachvorbild Bildungssprache</a:t>
          </a:r>
        </a:p>
      </dsp:txBody>
      <dsp:txXfrm>
        <a:off x="330739" y="2514779"/>
        <a:ext cx="4215322" cy="479482"/>
      </dsp:txXfrm>
    </dsp:sp>
    <dsp:sp modelId="{CC3171B9-132D-4197-9075-8B727C7E59F2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A1766-B98A-4F18-A2C0-B26DDC6E7B00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Wertschätzende Kommunikation</a:t>
          </a:r>
        </a:p>
      </dsp:txBody>
      <dsp:txXfrm>
        <a:off x="330739" y="3331259"/>
        <a:ext cx="4215322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87080-81FD-4967-A7A6-EAE679EA4903}">
      <dsp:nvSpPr>
        <dsp:cNvPr id="0" name=""/>
        <dsp:cNvSpPr/>
      </dsp:nvSpPr>
      <dsp:spPr>
        <a:xfrm>
          <a:off x="0" y="506711"/>
          <a:ext cx="6648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9063D-7FA5-4B60-B379-59D1776A21F1}">
      <dsp:nvSpPr>
        <dsp:cNvPr id="0" name=""/>
        <dsp:cNvSpPr/>
      </dsp:nvSpPr>
      <dsp:spPr>
        <a:xfrm>
          <a:off x="332420" y="63911"/>
          <a:ext cx="4653880" cy="88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06" tIns="0" rIns="1759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Denkfragen vs. Wissensfragen</a:t>
          </a:r>
        </a:p>
      </dsp:txBody>
      <dsp:txXfrm>
        <a:off x="375651" y="107142"/>
        <a:ext cx="4567418" cy="799138"/>
      </dsp:txXfrm>
    </dsp:sp>
    <dsp:sp modelId="{FFDDB40F-7329-420B-9879-303AA82FF0DF}">
      <dsp:nvSpPr>
        <dsp:cNvPr id="0" name=""/>
        <dsp:cNvSpPr/>
      </dsp:nvSpPr>
      <dsp:spPr>
        <a:xfrm>
          <a:off x="0" y="1867512"/>
          <a:ext cx="6648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FC586-7BF5-4DF3-99F4-F71ED488F28D}">
      <dsp:nvSpPr>
        <dsp:cNvPr id="0" name=""/>
        <dsp:cNvSpPr/>
      </dsp:nvSpPr>
      <dsp:spPr>
        <a:xfrm>
          <a:off x="332420" y="1424711"/>
          <a:ext cx="4653880" cy="8856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06" tIns="0" rIns="1759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Arbeitsaufträge visualisieren</a:t>
          </a:r>
        </a:p>
      </dsp:txBody>
      <dsp:txXfrm>
        <a:off x="375651" y="1467942"/>
        <a:ext cx="4567418" cy="799138"/>
      </dsp:txXfrm>
    </dsp:sp>
    <dsp:sp modelId="{9458AB1E-01CB-41B8-B639-BCDFF32D0E25}">
      <dsp:nvSpPr>
        <dsp:cNvPr id="0" name=""/>
        <dsp:cNvSpPr/>
      </dsp:nvSpPr>
      <dsp:spPr>
        <a:xfrm>
          <a:off x="0" y="3228312"/>
          <a:ext cx="66484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B4D793-1624-4A0C-965B-BDE42C4CF1CA}">
      <dsp:nvSpPr>
        <dsp:cNvPr id="0" name=""/>
        <dsp:cNvSpPr/>
      </dsp:nvSpPr>
      <dsp:spPr>
        <a:xfrm>
          <a:off x="332420" y="2785512"/>
          <a:ext cx="4653880" cy="8856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906" tIns="0" rIns="17590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Enge und weite Impulse</a:t>
          </a:r>
        </a:p>
      </dsp:txBody>
      <dsp:txXfrm>
        <a:off x="375651" y="2828743"/>
        <a:ext cx="4567418" cy="799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27859-1FBE-4143-9285-70042BC543B7}">
      <dsp:nvSpPr>
        <dsp:cNvPr id="0" name=""/>
        <dsp:cNvSpPr/>
      </dsp:nvSpPr>
      <dsp:spPr>
        <a:xfrm>
          <a:off x="0" y="288032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43DE9-B4AE-47E9-823F-07217E488293}">
      <dsp:nvSpPr>
        <dsp:cNvPr id="0" name=""/>
        <dsp:cNvSpPr/>
      </dsp:nvSpPr>
      <dsp:spPr>
        <a:xfrm>
          <a:off x="304800" y="39399"/>
          <a:ext cx="426720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Förderung der Förder-SuS</a:t>
          </a:r>
        </a:p>
      </dsp:txBody>
      <dsp:txXfrm>
        <a:off x="330739" y="65338"/>
        <a:ext cx="4215322" cy="479482"/>
      </dsp:txXfrm>
    </dsp:sp>
    <dsp:sp modelId="{50D35034-650F-414E-8C0E-2644FD9225B7}">
      <dsp:nvSpPr>
        <dsp:cNvPr id="0" name=""/>
        <dsp:cNvSpPr/>
      </dsp:nvSpPr>
      <dsp:spPr>
        <a:xfrm>
          <a:off x="0" y="112155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3BFB8F-AD65-4E6B-A3B4-2D58CA4E13ED}">
      <dsp:nvSpPr>
        <dsp:cNvPr id="0" name=""/>
        <dsp:cNvSpPr/>
      </dsp:nvSpPr>
      <dsp:spPr>
        <a:xfrm>
          <a:off x="304800" y="855879"/>
          <a:ext cx="426720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Förderung der DaZ SuS</a:t>
          </a:r>
        </a:p>
      </dsp:txBody>
      <dsp:txXfrm>
        <a:off x="330739" y="881818"/>
        <a:ext cx="4215322" cy="479482"/>
      </dsp:txXfrm>
    </dsp:sp>
    <dsp:sp modelId="{5670385E-258E-4C9C-8808-C9725CC68C79}">
      <dsp:nvSpPr>
        <dsp:cNvPr id="0" name=""/>
        <dsp:cNvSpPr/>
      </dsp:nvSpPr>
      <dsp:spPr>
        <a:xfrm>
          <a:off x="0" y="1938039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C3297-E620-4E20-8C9A-DB1F092296F8}">
      <dsp:nvSpPr>
        <dsp:cNvPr id="0" name=""/>
        <dsp:cNvSpPr/>
      </dsp:nvSpPr>
      <dsp:spPr>
        <a:xfrm>
          <a:off x="304800" y="1672359"/>
          <a:ext cx="426720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Forderung stärkerer Lerner</a:t>
          </a:r>
        </a:p>
      </dsp:txBody>
      <dsp:txXfrm>
        <a:off x="330739" y="1698298"/>
        <a:ext cx="4215322" cy="479482"/>
      </dsp:txXfrm>
    </dsp:sp>
    <dsp:sp modelId="{093CD614-19F4-482F-8DC4-336EB53F8213}">
      <dsp:nvSpPr>
        <dsp:cNvPr id="0" name=""/>
        <dsp:cNvSpPr/>
      </dsp:nvSpPr>
      <dsp:spPr>
        <a:xfrm>
          <a:off x="0" y="275452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9A1DD-0C5A-448E-A5F6-0813B8D1A728}">
      <dsp:nvSpPr>
        <dsp:cNvPr id="0" name=""/>
        <dsp:cNvSpPr/>
      </dsp:nvSpPr>
      <dsp:spPr>
        <a:xfrm>
          <a:off x="304800" y="2488840"/>
          <a:ext cx="4267200" cy="53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Sprachvorbild Bildungssprache</a:t>
          </a:r>
        </a:p>
      </dsp:txBody>
      <dsp:txXfrm>
        <a:off x="330739" y="2514779"/>
        <a:ext cx="4215322" cy="479482"/>
      </dsp:txXfrm>
    </dsp:sp>
    <dsp:sp modelId="{CC3171B9-132D-4197-9075-8B727C7E59F2}">
      <dsp:nvSpPr>
        <dsp:cNvPr id="0" name=""/>
        <dsp:cNvSpPr/>
      </dsp:nvSpPr>
      <dsp:spPr>
        <a:xfrm>
          <a:off x="0" y="3571000"/>
          <a:ext cx="6096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AA1766-B98A-4F18-A2C0-B26DDC6E7B00}">
      <dsp:nvSpPr>
        <dsp:cNvPr id="0" name=""/>
        <dsp:cNvSpPr/>
      </dsp:nvSpPr>
      <dsp:spPr>
        <a:xfrm>
          <a:off x="304800" y="3305320"/>
          <a:ext cx="4267200" cy="5313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Wertschätzende Kommunikation</a:t>
          </a:r>
        </a:p>
      </dsp:txBody>
      <dsp:txXfrm>
        <a:off x="330739" y="3331259"/>
        <a:ext cx="4215322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6E687-A889-4A3F-80C1-AB8D2281EEE3}">
      <dsp:nvSpPr>
        <dsp:cNvPr id="0" name=""/>
        <dsp:cNvSpPr/>
      </dsp:nvSpPr>
      <dsp:spPr>
        <a:xfrm>
          <a:off x="0" y="705144"/>
          <a:ext cx="8064896" cy="11745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646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1" kern="1200" dirty="0"/>
            <a:t>Think</a:t>
          </a:r>
        </a:p>
      </dsp:txBody>
      <dsp:txXfrm>
        <a:off x="0" y="998783"/>
        <a:ext cx="7771257" cy="587278"/>
      </dsp:txXfrm>
    </dsp:sp>
    <dsp:sp modelId="{B91BEE97-1164-4FF4-BFAD-827F569DA623}">
      <dsp:nvSpPr>
        <dsp:cNvPr id="0" name=""/>
        <dsp:cNvSpPr/>
      </dsp:nvSpPr>
      <dsp:spPr>
        <a:xfrm>
          <a:off x="0" y="1610896"/>
          <a:ext cx="2483987" cy="2262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Text überfliegen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Fragen / Unklarheiten / gute Ideen </a:t>
          </a:r>
          <a:r>
            <a:rPr lang="de-DE" sz="1700" kern="1200" dirty="0"/>
            <a:t>notieren</a:t>
          </a:r>
        </a:p>
      </dsp:txBody>
      <dsp:txXfrm>
        <a:off x="0" y="1610896"/>
        <a:ext cx="2483987" cy="2262627"/>
      </dsp:txXfrm>
    </dsp:sp>
    <dsp:sp modelId="{39B32F4C-74F6-4FAE-817B-FC6CDC55E853}">
      <dsp:nvSpPr>
        <dsp:cNvPr id="0" name=""/>
        <dsp:cNvSpPr/>
      </dsp:nvSpPr>
      <dsp:spPr>
        <a:xfrm>
          <a:off x="2483987" y="1096662"/>
          <a:ext cx="5580908" cy="11745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646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1" kern="1200" dirty="0"/>
            <a:t>Pair</a:t>
          </a:r>
        </a:p>
      </dsp:txBody>
      <dsp:txXfrm>
        <a:off x="2483987" y="1390301"/>
        <a:ext cx="5287269" cy="587278"/>
      </dsp:txXfrm>
    </dsp:sp>
    <dsp:sp modelId="{DB4211DA-4827-4A33-8D61-9EFC5C524A9D}">
      <dsp:nvSpPr>
        <dsp:cNvPr id="0" name=""/>
        <dsp:cNvSpPr/>
      </dsp:nvSpPr>
      <dsp:spPr>
        <a:xfrm>
          <a:off x="2483987" y="2044454"/>
          <a:ext cx="2483987" cy="21785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Austausch über den Text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Welche Tipps und Strategien hältst du für deinen eigenen Unterricht für besonders hilfreich?</a:t>
          </a:r>
        </a:p>
      </dsp:txBody>
      <dsp:txXfrm>
        <a:off x="2483987" y="2044454"/>
        <a:ext cx="2483987" cy="2178548"/>
      </dsp:txXfrm>
    </dsp:sp>
    <dsp:sp modelId="{6BC7FA0F-E739-4AF8-8459-1F5B836946E0}">
      <dsp:nvSpPr>
        <dsp:cNvPr id="0" name=""/>
        <dsp:cNvSpPr/>
      </dsp:nvSpPr>
      <dsp:spPr>
        <a:xfrm>
          <a:off x="4967975" y="1488181"/>
          <a:ext cx="3096920" cy="117455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8646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b="1" kern="1200" dirty="0"/>
            <a:t>Share</a:t>
          </a:r>
        </a:p>
      </dsp:txBody>
      <dsp:txXfrm>
        <a:off x="4967975" y="1781820"/>
        <a:ext cx="2803281" cy="587278"/>
      </dsp:txXfrm>
    </dsp:sp>
    <dsp:sp modelId="{7019A638-7CF6-4C9E-BE20-E8205E282FE0}">
      <dsp:nvSpPr>
        <dsp:cNvPr id="0" name=""/>
        <dsp:cNvSpPr/>
      </dsp:nvSpPr>
      <dsp:spPr>
        <a:xfrm>
          <a:off x="4967975" y="2393933"/>
          <a:ext cx="2483987" cy="2229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Sicherung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0" kern="1200" dirty="0"/>
            <a:t>im Plenum</a:t>
          </a:r>
        </a:p>
      </dsp:txBody>
      <dsp:txXfrm>
        <a:off x="4967975" y="2393933"/>
        <a:ext cx="2483987" cy="2229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1EEC9-5B70-4B8A-A6D5-96EC147CE02D}">
      <dsp:nvSpPr>
        <dsp:cNvPr id="0" name=""/>
        <dsp:cNvSpPr/>
      </dsp:nvSpPr>
      <dsp:spPr>
        <a:xfrm>
          <a:off x="0" y="249148"/>
          <a:ext cx="7374899" cy="7843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Einzelarbeit: </a:t>
          </a:r>
          <a:r>
            <a:rPr lang="de-DE" sz="1800" kern="1200" dirty="0"/>
            <a:t>Überfliege den dir zugeteilten Text.</a:t>
          </a:r>
        </a:p>
      </dsp:txBody>
      <dsp:txXfrm>
        <a:off x="38290" y="287438"/>
        <a:ext cx="7298319" cy="707801"/>
      </dsp:txXfrm>
    </dsp:sp>
    <dsp:sp modelId="{25CDF1AA-D00E-475D-931E-7695AF406311}">
      <dsp:nvSpPr>
        <dsp:cNvPr id="0" name=""/>
        <dsp:cNvSpPr/>
      </dsp:nvSpPr>
      <dsp:spPr>
        <a:xfrm>
          <a:off x="0" y="1415366"/>
          <a:ext cx="7374899" cy="11980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Expertengruppe: </a:t>
          </a:r>
          <a:r>
            <a:rPr lang="de-DE" sz="1800" kern="1200" dirty="0"/>
            <a:t>Tauscht euch in der Expertengruppe über die Technik aus. </a:t>
          </a:r>
          <a:r>
            <a:rPr lang="de-DE" sz="1800" i="1" kern="1200" dirty="0"/>
            <a:t>Erläutert diese anhand konkreter Beispiele aus eurer Praxis</a:t>
          </a:r>
          <a:endParaRPr lang="de-DE" sz="1800" kern="1200" dirty="0"/>
        </a:p>
      </dsp:txBody>
      <dsp:txXfrm>
        <a:off x="58485" y="1473851"/>
        <a:ext cx="7257929" cy="1081110"/>
      </dsp:txXfrm>
    </dsp:sp>
    <dsp:sp modelId="{6C6DCD3D-94FF-4C42-B52C-53F47A024F56}">
      <dsp:nvSpPr>
        <dsp:cNvPr id="0" name=""/>
        <dsp:cNvSpPr/>
      </dsp:nvSpPr>
      <dsp:spPr>
        <a:xfrm>
          <a:off x="0" y="3014974"/>
          <a:ext cx="7374899" cy="11980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Plenum: </a:t>
          </a:r>
          <a:r>
            <a:rPr lang="de-DE" sz="1800" kern="1200" dirty="0"/>
            <a:t>Erklärt eure Gesprächstechniken den anderen Gruppenmitglieder anhand </a:t>
          </a:r>
          <a:r>
            <a:rPr lang="de-DE" sz="1800" i="1" kern="1200" dirty="0"/>
            <a:t>konkreter Unterrichtbeispiele.</a:t>
          </a:r>
        </a:p>
        <a:p>
          <a:pPr marL="0" lvl="0" indent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i="1" kern="1200" dirty="0"/>
            <a:t>Diskutiert die Vor- und Nachteile der Techniken in der Gruppe.</a:t>
          </a:r>
        </a:p>
      </dsp:txBody>
      <dsp:txXfrm>
        <a:off x="58485" y="3073459"/>
        <a:ext cx="7257929" cy="10811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">
            <a:extLst>
              <a:ext uri="{FF2B5EF4-FFF2-40B4-BE49-F238E27FC236}">
                <a16:creationId xmlns:a16="http://schemas.microsoft.com/office/drawing/2014/main" id="{57511211-1320-AD60-8809-55CA9E0B6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dirty="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8642371-6A3D-5149-4E18-EE8C8A172D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701C3D1-080A-7201-EDBF-5FA8B447B1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12685377-7093-6AF8-7898-3B59DB0F08F0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ED1A508-2661-5C08-1BD9-62BBE6E8BC7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B2E98E0-FEE8-22F5-11AA-28EB903086E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5C22A0F-C62F-EB09-DE79-68DF3565EA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pPr>
              <a:defRPr/>
            </a:pPr>
            <a:fld id="{08408501-AF1C-406F-8EC7-017714C9A4BE}" type="slidenum">
              <a:rPr lang="de-DE" altLang="de-DE"/>
              <a:pPr>
                <a:defRPr/>
              </a:pPr>
              <a:t>‹Nr.›</a:t>
            </a:fld>
            <a:endParaRPr lang="de-DE" alt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43B1600-EC0F-AEE2-35E2-070EEBA0AFA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7D7541-D8D6-45CB-A49F-37915F487A91}" type="slidenum">
              <a:rPr lang="de-DE" altLang="de-DE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 sz="1400" dirty="0"/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5B30587E-BA73-CF99-F71B-BC3902DD0E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43D240C2-4B2E-31BD-AE80-9591C39FE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7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810466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C85BE-AE52-5505-5BBC-18D600C5A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6F221D0-D00E-274E-B7CD-3F07FB908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EC5C544-CBD9-3495-1BFE-9878A94121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565A43-F765-1F82-CD31-4AA99F083679}"/>
              </a:ext>
            </a:extLst>
          </p:cNvPr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8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9501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08408501-AF1C-406F-8EC7-017714C9A4BE}" type="slidenum">
              <a:rPr lang="de-DE" altLang="de-DE" smtClean="0"/>
              <a:pPr>
                <a:defRPr/>
              </a:pPr>
              <a:t>35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69627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0472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2117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751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6425" cy="114141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05876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6A1703D0-515B-3B14-2257-62BADF659E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938" y="0"/>
            <a:ext cx="9159876" cy="6102350"/>
            <a:chOff x="-7557" y="0"/>
            <a:chExt cx="9159907" cy="6102449"/>
          </a:xfrm>
        </p:grpSpPr>
        <p:sp>
          <p:nvSpPr>
            <p:cNvPr id="3" name="Freihandform 7">
              <a:extLst>
                <a:ext uri="{FF2B5EF4-FFF2-40B4-BE49-F238E27FC236}">
                  <a16:creationId xmlns:a16="http://schemas.microsoft.com/office/drawing/2014/main" id="{3E4768D4-A06E-813B-00BA-E9F2156E90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7557" y="0"/>
              <a:ext cx="9159907" cy="5872258"/>
            </a:xfrm>
            <a:custGeom>
              <a:avLst/>
              <a:gdLst>
                <a:gd name="connsiteX0" fmla="*/ 0 w 9151557"/>
                <a:gd name="connsiteY0" fmla="*/ 0 h 5871808"/>
                <a:gd name="connsiteX1" fmla="*/ 9151557 w 9151557"/>
                <a:gd name="connsiteY1" fmla="*/ 0 h 5871808"/>
                <a:gd name="connsiteX2" fmla="*/ 9144000 w 9151557"/>
                <a:gd name="connsiteY2" fmla="*/ 4269719 h 5871808"/>
                <a:gd name="connsiteX3" fmla="*/ 7557 w 9151557"/>
                <a:gd name="connsiteY3" fmla="*/ 5871808 h 5871808"/>
                <a:gd name="connsiteX4" fmla="*/ 0 w 9151557"/>
                <a:gd name="connsiteY4" fmla="*/ 0 h 587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E25F8C4-7CD7-9B12-F9A8-4AAB6668D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5445224"/>
              <a:ext cx="2045970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DA1FA749-DB31-B4DE-878B-DE8DA542BB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850" y="6492875"/>
            <a:ext cx="2936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altLang="de-DE" sz="1200" b="1" dirty="0">
                <a:solidFill>
                  <a:srgbClr val="003064"/>
                </a:solidFill>
                <a:cs typeface="Arial" panose="020B0604020202020204" pitchFamily="34" charset="0"/>
              </a:rPr>
              <a:t>Schleswig-Holstein.</a:t>
            </a:r>
            <a:r>
              <a:rPr lang="de-DE" altLang="de-DE" sz="1200" dirty="0">
                <a:solidFill>
                  <a:srgbClr val="003064"/>
                </a:solidFill>
                <a:cs typeface="Arial" panose="020B0604020202020204" pitchFamily="34" charset="0"/>
              </a:rPr>
              <a:t> Der echte Norden.</a:t>
            </a:r>
          </a:p>
        </p:txBody>
      </p:sp>
    </p:spTree>
    <p:extLst>
      <p:ext uri="{BB962C8B-B14F-4D97-AF65-F5344CB8AC3E}">
        <p14:creationId xmlns:p14="http://schemas.microsoft.com/office/powerpoint/2010/main" val="404589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>
            <a:extLst>
              <a:ext uri="{FF2B5EF4-FFF2-40B4-BE49-F238E27FC236}">
                <a16:creationId xmlns:a16="http://schemas.microsoft.com/office/drawing/2014/main" id="{B5AA6EFC-B7B3-0F80-0AFE-1A93D4D89B00}"/>
              </a:ext>
            </a:extLst>
          </p:cNvPr>
          <p:cNvSpPr>
            <a:spLocks noChangeAspect="1"/>
          </p:cNvSpPr>
          <p:nvPr userDrawn="1"/>
        </p:nvSpPr>
        <p:spPr>
          <a:xfrm>
            <a:off x="-7938" y="0"/>
            <a:ext cx="9159876" cy="5872163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8CCF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B8F754-3A44-4BF4-DB99-F9303AEDFA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445125"/>
            <a:ext cx="2044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936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8036B43-A86F-C949-038E-1D9456BAD8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9750"/>
            <a:ext cx="2046287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5FD3B38D-5213-48C0-E0B1-5918632B30EF}"/>
              </a:ext>
            </a:extLst>
          </p:cNvPr>
          <p:cNvSpPr/>
          <p:nvPr userDrawn="1"/>
        </p:nvSpPr>
        <p:spPr>
          <a:xfrm>
            <a:off x="0" y="1484313"/>
            <a:ext cx="9144000" cy="490855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4BB818BB-E6BF-566C-B320-3A89585359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179388" y="6453188"/>
            <a:ext cx="7848600" cy="47625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 dirty="0"/>
              <a:t>Schulrecht Gym/GemS, Sebastian Marcks, Kronshagen, 9.11.2016</a:t>
            </a:r>
          </a:p>
        </p:txBody>
      </p:sp>
    </p:spTree>
    <p:extLst>
      <p:ext uri="{BB962C8B-B14F-4D97-AF65-F5344CB8AC3E}">
        <p14:creationId xmlns:p14="http://schemas.microsoft.com/office/powerpoint/2010/main" val="1871536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234142A-409F-E214-F920-049B8895A8E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CC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40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62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2179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6937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9638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2108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250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37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252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E63C0ED8-5E34-3563-8854-2F2C6152193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9156701" cy="6099175"/>
            <a:chOff x="-5" y="0"/>
            <a:chExt cx="5768" cy="3842"/>
          </a:xfrm>
        </p:grpSpPr>
        <p:sp>
          <p:nvSpPr>
            <p:cNvPr id="1030" name="Freeform 2">
              <a:extLst>
                <a:ext uri="{FF2B5EF4-FFF2-40B4-BE49-F238E27FC236}">
                  <a16:creationId xmlns:a16="http://schemas.microsoft.com/office/drawing/2014/main" id="{0E7EE20B-3078-DBDD-E300-71F832A08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" y="0"/>
              <a:ext cx="5768" cy="3697"/>
            </a:xfrm>
            <a:custGeom>
              <a:avLst/>
              <a:gdLst>
                <a:gd name="T0" fmla="*/ 0 w 9151557"/>
                <a:gd name="T1" fmla="*/ 0 h 5871808"/>
                <a:gd name="T2" fmla="*/ 0 w 9151557"/>
                <a:gd name="T3" fmla="*/ 0 h 5871808"/>
                <a:gd name="T4" fmla="*/ 0 w 9151557"/>
                <a:gd name="T5" fmla="*/ 0 h 5871808"/>
                <a:gd name="T6" fmla="*/ 0 w 9151557"/>
                <a:gd name="T7" fmla="*/ 0 h 5871808"/>
                <a:gd name="T8" fmla="*/ 0 w 9151557"/>
                <a:gd name="T9" fmla="*/ 0 h 5871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151557" h="5871808">
                  <a:moveTo>
                    <a:pt x="0" y="0"/>
                  </a:moveTo>
                  <a:lnTo>
                    <a:pt x="9151557" y="0"/>
                  </a:lnTo>
                  <a:lnTo>
                    <a:pt x="9144000" y="4269719"/>
                  </a:lnTo>
                  <a:lnTo>
                    <a:pt x="7557" y="58718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pic>
          <p:nvPicPr>
            <p:cNvPr id="1031" name="Picture 3">
              <a:extLst>
                <a:ext uri="{FF2B5EF4-FFF2-40B4-BE49-F238E27FC236}">
                  <a16:creationId xmlns:a16="http://schemas.microsoft.com/office/drawing/2014/main" id="{66BEF052-B914-BB47-0844-A1FF7BEA1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3430"/>
              <a:ext cx="1287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27" name="Rectangle 4">
            <a:extLst>
              <a:ext uri="{FF2B5EF4-FFF2-40B4-BE49-F238E27FC236}">
                <a16:creationId xmlns:a16="http://schemas.microsoft.com/office/drawing/2014/main" id="{29CCFD6D-A278-758B-AFA5-064C38E43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88" y="6494463"/>
            <a:ext cx="2919412" cy="27305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  <a:defRPr/>
            </a:pPr>
            <a:r>
              <a:rPr lang="de-DE" altLang="de-DE" sz="1200" b="1" dirty="0">
                <a:solidFill>
                  <a:srgbClr val="003064"/>
                </a:solidFill>
              </a:rPr>
              <a:t>Schleswig-Holstein.</a:t>
            </a:r>
            <a:r>
              <a:rPr lang="de-DE" altLang="de-DE" sz="1200" dirty="0">
                <a:solidFill>
                  <a:srgbClr val="003064"/>
                </a:solidFill>
              </a:rPr>
              <a:t> Der echte Norden.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6DE2A43A-7842-7288-0D9F-83F03873A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17DC2565-AE3E-510A-DFC4-82BC2CEE4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1" r:id="rId1"/>
    <p:sldLayoutId id="2147485202" r:id="rId2"/>
    <p:sldLayoutId id="2147485203" r:id="rId3"/>
    <p:sldLayoutId id="2147485204" r:id="rId4"/>
    <p:sldLayoutId id="2147485205" r:id="rId5"/>
    <p:sldLayoutId id="2147485206" r:id="rId6"/>
    <p:sldLayoutId id="2147485207" r:id="rId7"/>
    <p:sldLayoutId id="2147485208" r:id="rId8"/>
    <p:sldLayoutId id="2147485209" r:id="rId9"/>
    <p:sldLayoutId id="2147485210" r:id="rId10"/>
    <p:sldLayoutId id="2147485211" r:id="rId11"/>
    <p:sldLayoutId id="2147485212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3064"/>
          </a:solidFill>
          <a:latin typeface="Arial" charset="0"/>
          <a:ea typeface="Microsoft YaHei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3064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3064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003064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000">
          <a:solidFill>
            <a:srgbClr val="003064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3064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3064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3064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235" r:id="rId1"/>
    <p:sldLayoutId id="2147485236" r:id="rId2"/>
    <p:sldLayoutId id="2147485237" r:id="rId3"/>
    <p:sldLayoutId id="214748523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2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aheJB-5mgo" TargetMode="Externa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MaheJB-5mgo" TargetMode="Externa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2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403AA6DE-2082-F330-7C83-FFC33A6B2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416" y="629687"/>
            <a:ext cx="8281168" cy="242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32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4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722313" algn="l"/>
                <a:tab pos="1446213" algn="l"/>
                <a:tab pos="2170113" algn="l"/>
                <a:tab pos="2894013" algn="l"/>
                <a:tab pos="3617913" algn="l"/>
                <a:tab pos="4343400" algn="l"/>
                <a:tab pos="5065713" algn="l"/>
                <a:tab pos="5789613" algn="l"/>
                <a:tab pos="6513513" algn="l"/>
                <a:tab pos="72374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 sz="2000">
                <a:solidFill>
                  <a:srgbClr val="003064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4000" b="1" dirty="0">
                <a:solidFill>
                  <a:schemeClr val="bg1"/>
                </a:solidFill>
              </a:rPr>
              <a:t>Unterrichtsgespräche professionell gestalten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de-DE" altLang="de-DE" sz="2400" b="1" dirty="0">
                <a:solidFill>
                  <a:schemeClr val="bg1"/>
                </a:solidFill>
              </a:rPr>
              <a:t>Pädagogik 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de-DE" altLang="de-DE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Gespräche bewusst führen - Kommunikationsberatung Dr. Elfy Walch">
            <a:extLst>
              <a:ext uri="{FF2B5EF4-FFF2-40B4-BE49-F238E27FC236}">
                <a16:creationId xmlns:a16="http://schemas.microsoft.com/office/drawing/2014/main" id="{97002852-9322-4EBB-818F-BD2E8217A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245718" cy="312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Gym/GemS, Sebastian Marcks, Kronshagen, 9.11.2016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95536" y="439241"/>
            <a:ext cx="547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Ziele guter Lehrersprache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1ADFA7F7-6797-49EF-B71C-90D2CF0E14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882423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494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388" y="647812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solidFill>
                  <a:schemeClr val="tx1"/>
                </a:solidFill>
              </a:rPr>
              <a:t>Christiane Eiberger, Heide Hildebrandt (2020): Lehrersprache im Grundschulunterricht. Person Verlag, S. 38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262515" y="404664"/>
            <a:ext cx="547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Unterrichtsgespräche professionell gestalten</a:t>
            </a:r>
          </a:p>
          <a:p>
            <a:r>
              <a:rPr lang="de-DE" dirty="0">
                <a:solidFill>
                  <a:schemeClr val="tx1"/>
                </a:solidFill>
              </a:rPr>
              <a:t>Instrumente der Lehrersprache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A834F8-AE79-43A1-85DF-DBE522EAF9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1" y="1628800"/>
            <a:ext cx="5558787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BA07C738-67F5-4F02-AF70-4ADB2D86183D}"/>
              </a:ext>
            </a:extLst>
          </p:cNvPr>
          <p:cNvSpPr/>
          <p:nvPr/>
        </p:nvSpPr>
        <p:spPr>
          <a:xfrm>
            <a:off x="6084168" y="1844824"/>
            <a:ext cx="2736304" cy="315664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57A6B05-29B1-4C5A-A8AF-EC7FFC59E76A}"/>
              </a:ext>
            </a:extLst>
          </p:cNvPr>
          <p:cNvSpPr txBox="1"/>
          <p:nvPr/>
        </p:nvSpPr>
        <p:spPr>
          <a:xfrm>
            <a:off x="6156176" y="2108368"/>
            <a:ext cx="252028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</a:rPr>
              <a:t>Think: </a:t>
            </a:r>
            <a:r>
              <a:rPr lang="de-DE" sz="1400" dirty="0">
                <a:solidFill>
                  <a:schemeClr val="tx1"/>
                </a:solidFill>
              </a:rPr>
              <a:t>Durchdringe die Abbildung. </a:t>
            </a:r>
            <a:endParaRPr lang="de-DE" sz="1600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b="1" dirty="0">
                <a:solidFill>
                  <a:schemeClr val="tx1"/>
                </a:solidFill>
              </a:rPr>
              <a:t>Pair: </a:t>
            </a:r>
            <a:r>
              <a:rPr lang="de-DE" sz="1400" dirty="0">
                <a:solidFill>
                  <a:schemeClr val="tx1"/>
                </a:solidFill>
              </a:rPr>
              <a:t>Erläutere die einzelnen Instrumente sowie deren Zusammenspiel.</a:t>
            </a:r>
          </a:p>
          <a:p>
            <a:endParaRPr lang="de-DE" sz="1600" dirty="0">
              <a:solidFill>
                <a:schemeClr val="tx1"/>
              </a:solidFill>
            </a:endParaRPr>
          </a:p>
          <a:p>
            <a:r>
              <a:rPr lang="de-DE" sz="1600" b="1" dirty="0">
                <a:solidFill>
                  <a:schemeClr val="tx1"/>
                </a:solidFill>
              </a:rPr>
              <a:t>Share: </a:t>
            </a:r>
            <a:r>
              <a:rPr lang="de-DE" sz="1400" dirty="0">
                <a:solidFill>
                  <a:schemeClr val="tx1"/>
                </a:solidFill>
              </a:rPr>
              <a:t>Verdeutliche drei der Unterkategorien anhand von Beispielen aus ihrer Unterrichtspraxis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6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dirty="0"/>
              <a:t>Schulrecht Gym/GemS, Sebastian Marcks, Kronshagen, 9.11.2016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9DDDCD-3861-49DF-B350-524AB5096886}"/>
              </a:ext>
            </a:extLst>
          </p:cNvPr>
          <p:cNvSpPr txBox="1"/>
          <p:nvPr/>
        </p:nvSpPr>
        <p:spPr>
          <a:xfrm>
            <a:off x="179388" y="404664"/>
            <a:ext cx="597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Unterrichtsgespräche professionell gestalten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Lehrerlenkung</a:t>
            </a:r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AD9C8940-3542-4AAE-BE23-42EF3332A6A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53704"/>
            <a:ext cx="633670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1CF1E70-2D88-CD47-53FA-ADEAC088893F}"/>
              </a:ext>
            </a:extLst>
          </p:cNvPr>
          <p:cNvSpPr txBox="1"/>
          <p:nvPr/>
        </p:nvSpPr>
        <p:spPr>
          <a:xfrm>
            <a:off x="7308304" y="2518953"/>
            <a:ext cx="2596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Ziel:</a:t>
            </a:r>
          </a:p>
          <a:p>
            <a:r>
              <a:rPr lang="de-DE" sz="2000" dirty="0">
                <a:solidFill>
                  <a:schemeClr val="tx1"/>
                </a:solidFill>
              </a:rPr>
              <a:t>Redeanteil der Lehrkraft zu minimieren!</a:t>
            </a:r>
          </a:p>
        </p:txBody>
      </p:sp>
    </p:spTree>
    <p:extLst>
      <p:ext uri="{BB962C8B-B14F-4D97-AF65-F5344CB8AC3E}">
        <p14:creationId xmlns:p14="http://schemas.microsoft.com/office/powerpoint/2010/main" val="346761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1E49DDD0-B29C-483B-89F3-E3CF6DD925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0747929"/>
              </p:ext>
            </p:extLst>
          </p:nvPr>
        </p:nvGraphicFramePr>
        <p:xfrm>
          <a:off x="1247800" y="1916832"/>
          <a:ext cx="6648400" cy="404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44EA1386-8151-46D3-AD0B-36EF0F1486B7}"/>
              </a:ext>
            </a:extLst>
          </p:cNvPr>
          <p:cNvSpPr txBox="1"/>
          <p:nvPr/>
        </p:nvSpPr>
        <p:spPr>
          <a:xfrm>
            <a:off x="251520" y="421083"/>
            <a:ext cx="597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Lehrersprache gestalten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Tipps &amp; Tricks für den Unterricht</a:t>
            </a:r>
          </a:p>
        </p:txBody>
      </p:sp>
    </p:spTree>
    <p:extLst>
      <p:ext uri="{BB962C8B-B14F-4D97-AF65-F5344CB8AC3E}">
        <p14:creationId xmlns:p14="http://schemas.microsoft.com/office/powerpoint/2010/main" val="2346572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9BD9888-5DBE-74F7-F8ED-7FC279B405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60CD4D1-2F20-F80F-0896-E6E7712FA1EF}"/>
              </a:ext>
            </a:extLst>
          </p:cNvPr>
          <p:cNvSpPr txBox="1"/>
          <p:nvPr/>
        </p:nvSpPr>
        <p:spPr>
          <a:xfrm>
            <a:off x="179388" y="548680"/>
            <a:ext cx="5976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Unterrichtsgespräche professionell gestalten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547F55A-52D0-C4B4-2B39-3C1F770A4A59}"/>
              </a:ext>
            </a:extLst>
          </p:cNvPr>
          <p:cNvSpPr txBox="1"/>
          <p:nvPr/>
        </p:nvSpPr>
        <p:spPr>
          <a:xfrm>
            <a:off x="179388" y="1844824"/>
            <a:ext cx="9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Aufgabe:</a:t>
            </a:r>
          </a:p>
          <a:p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Lesen Sie die Ausführungen „Lehrerfrage“ und „Impulsgebung“. (5 </a:t>
            </a:r>
            <a:r>
              <a:rPr lang="de-DE" sz="2000" dirty="0">
                <a:solidFill>
                  <a:schemeClr val="tx1"/>
                </a:solidFill>
              </a:rPr>
              <a:t>Min.</a:t>
            </a: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</a:t>
            </a: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Klären Sie Verständnisfragen. (5</a:t>
            </a:r>
            <a:r>
              <a:rPr lang="de-DE" sz="2000" dirty="0">
                <a:solidFill>
                  <a:schemeClr val="tx1"/>
                </a:solidFill>
              </a:rPr>
              <a:t> Min.)</a:t>
            </a:r>
            <a:endParaRPr lang="de-DE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br>
              <a:rPr lang="de-DE" sz="20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</a:rPr>
            </a:br>
            <a:r>
              <a:rPr lang="de-DE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</a:t>
            </a: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Reflektieren Sie Ihr Frageverhalten und Ihre Impulsgebung (AB-Gesprächsführung und Impulse). Markieren Sie, was Sie gut</a:t>
            </a:r>
            <a:r>
              <a:rPr lang="de-DE" sz="2000" dirty="0">
                <a:solidFill>
                  <a:schemeClr val="tx1"/>
                </a:solidFill>
                <a:latin typeface="Segoe UI" panose="020B0502040204020203" pitchFamily="34" charset="0"/>
              </a:rPr>
              <a:t> </a:t>
            </a:r>
            <a:r>
              <a:rPr lang="de-DE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können und was Sie trainieren möchten. (10</a:t>
            </a:r>
            <a:r>
              <a:rPr lang="de-DE" sz="2000" dirty="0">
                <a:solidFill>
                  <a:schemeClr val="tx1"/>
                </a:solidFill>
              </a:rPr>
              <a:t> Min.)</a:t>
            </a:r>
            <a:endParaRPr lang="de-DE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b="1" dirty="0">
                <a:solidFill>
                  <a:schemeClr val="tx1"/>
                </a:solidFill>
              </a:rPr>
              <a:t>PA</a:t>
            </a:r>
            <a:r>
              <a:rPr lang="de-DE" sz="2000" dirty="0">
                <a:solidFill>
                  <a:schemeClr val="tx1"/>
                </a:solidFill>
              </a:rPr>
              <a:t>: Tauschen Sie sich mit einem Partner/einer Partnerin über die Ergebnisse aus. (5 Min.)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BB85109-6F3D-A4AA-C312-920A39F9081B}"/>
              </a:ext>
            </a:extLst>
          </p:cNvPr>
          <p:cNvSpPr txBox="1"/>
          <p:nvPr/>
        </p:nvSpPr>
        <p:spPr>
          <a:xfrm>
            <a:off x="4355976" y="1814075"/>
            <a:ext cx="2460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Siehe Reader S. 4-5</a:t>
            </a:r>
          </a:p>
        </p:txBody>
      </p:sp>
    </p:spTree>
    <p:extLst>
      <p:ext uri="{BB962C8B-B14F-4D97-AF65-F5344CB8AC3E}">
        <p14:creationId xmlns:p14="http://schemas.microsoft.com/office/powerpoint/2010/main" val="2331075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76B420B-35AC-49DE-9F4B-38485E81DC16}"/>
              </a:ext>
            </a:extLst>
          </p:cNvPr>
          <p:cNvSpPr txBox="1"/>
          <p:nvPr/>
        </p:nvSpPr>
        <p:spPr>
          <a:xfrm>
            <a:off x="179388" y="404664"/>
            <a:ext cx="597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Unterrichtsgespräche professionell gestalten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Denkfragen vs. Wissensfragen </a:t>
            </a: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042F21FE-6E94-43A9-ABA8-24C3B203ED07}"/>
              </a:ext>
            </a:extLst>
          </p:cNvPr>
          <p:cNvSpPr/>
          <p:nvPr/>
        </p:nvSpPr>
        <p:spPr>
          <a:xfrm>
            <a:off x="827584" y="1844824"/>
            <a:ext cx="3240360" cy="1368152"/>
          </a:xfrm>
          <a:prstGeom prst="wedgeEllipseCallout">
            <a:avLst>
              <a:gd name="adj1" fmla="val -57082"/>
              <a:gd name="adj2" fmla="val 67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Wann wurde </a:t>
            </a:r>
            <a:r>
              <a:rPr lang="de-DE" b="1" dirty="0"/>
              <a:t>Johann Wolfgang von Goethe</a:t>
            </a:r>
            <a:r>
              <a:rPr lang="de-DE" dirty="0"/>
              <a:t> geboren?</a:t>
            </a: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A02F7E95-306A-454D-9181-46059CC2F46D}"/>
              </a:ext>
            </a:extLst>
          </p:cNvPr>
          <p:cNvSpPr/>
          <p:nvPr/>
        </p:nvSpPr>
        <p:spPr>
          <a:xfrm>
            <a:off x="4355976" y="2204864"/>
            <a:ext cx="4176464" cy="1656184"/>
          </a:xfrm>
          <a:prstGeom prst="wedgeEllipseCallout">
            <a:avLst>
              <a:gd name="adj1" fmla="val 55794"/>
              <a:gd name="adj2" fmla="val 70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Heute recherchieren wir über Goethe: Welche Informationen wollt ihr euch langfristig merken?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E2B0AD5-F9ED-484F-8EF1-34D19C217CEF}"/>
              </a:ext>
            </a:extLst>
          </p:cNvPr>
          <p:cNvSpPr/>
          <p:nvPr/>
        </p:nvSpPr>
        <p:spPr>
          <a:xfrm>
            <a:off x="4588091" y="4695193"/>
            <a:ext cx="3960440" cy="187220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Laut Untersuchungen: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60% Wissensfragen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20% Denkfragen</a:t>
            </a:r>
          </a:p>
          <a:p>
            <a:pPr algn="ctr"/>
            <a:r>
              <a:rPr lang="de-DE" sz="1600" dirty="0">
                <a:solidFill>
                  <a:schemeClr val="bg1"/>
                </a:solidFill>
              </a:rPr>
              <a:t>20 % Verfahrensfragen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8ADAC7B-5632-4C8B-9C69-6E1F04C32877}"/>
              </a:ext>
            </a:extLst>
          </p:cNvPr>
          <p:cNvSpPr/>
          <p:nvPr/>
        </p:nvSpPr>
        <p:spPr>
          <a:xfrm>
            <a:off x="1309936" y="3831098"/>
            <a:ext cx="3406080" cy="1728191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</a:rPr>
              <a:t>Zweidrittel des Sprechanteils im Unterricht liegen bei der Lehrkraft.</a:t>
            </a:r>
            <a:endParaRPr lang="de-D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0BBB91E-4233-EDC0-11A0-0A2D7F53DE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</a:t>
            </a:r>
            <a:r>
              <a:rPr lang="de-DE" dirty="0" err="1"/>
              <a:t>Gym</a:t>
            </a:r>
            <a:r>
              <a:rPr lang="de-DE" dirty="0"/>
              <a:t>/</a:t>
            </a:r>
            <a:r>
              <a:rPr lang="de-DE" dirty="0" err="1"/>
              <a:t>GemS</a:t>
            </a:r>
            <a:r>
              <a:rPr lang="de-DE" dirty="0"/>
              <a:t>, Sebastian Marcks, Kronshagen, 9.11.2016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544AA03-AE25-4434-4A25-0F1F87F33C0B}"/>
              </a:ext>
            </a:extLst>
          </p:cNvPr>
          <p:cNvSpPr txBox="1"/>
          <p:nvPr/>
        </p:nvSpPr>
        <p:spPr>
          <a:xfrm>
            <a:off x="179388" y="404664"/>
            <a:ext cx="597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Unterrichtsgespräche professionell gestalten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Denkfragen vs. Wissensfragen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1FA0670-D70C-5D7D-771A-01FF1EFD96FC}"/>
              </a:ext>
            </a:extLst>
          </p:cNvPr>
          <p:cNvSpPr txBox="1"/>
          <p:nvPr/>
        </p:nvSpPr>
        <p:spPr>
          <a:xfrm>
            <a:off x="179388" y="1628953"/>
            <a:ext cx="87130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None/>
            </a:pP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• </a:t>
            </a:r>
            <a:r>
              <a:rPr lang="de-DE" b="1" i="0" dirty="0">
                <a:solidFill>
                  <a:srgbClr val="000000"/>
                </a:solidFill>
                <a:effectLst/>
                <a:latin typeface="+mj-lt"/>
              </a:rPr>
              <a:t>Wissensfragen</a:t>
            </a: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: Sie fordern das Wiedergeben oder Wiedererkennen von bereits Gelerntem.</a:t>
            </a:r>
            <a:br>
              <a:rPr lang="de-DE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• </a:t>
            </a:r>
            <a:r>
              <a:rPr lang="de-DE" b="1" i="0" dirty="0">
                <a:solidFill>
                  <a:srgbClr val="000000"/>
                </a:solidFill>
                <a:effectLst/>
                <a:latin typeface="+mj-lt"/>
              </a:rPr>
              <a:t>Denkfragen</a:t>
            </a: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: Sie regen zum eigenständigen Denken an.</a:t>
            </a:r>
            <a:br>
              <a:rPr lang="de-DE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• </a:t>
            </a:r>
            <a:r>
              <a:rPr lang="de-DE" b="1" i="0" dirty="0" err="1">
                <a:solidFill>
                  <a:srgbClr val="000000"/>
                </a:solidFill>
                <a:effectLst/>
                <a:latin typeface="+mj-lt"/>
              </a:rPr>
              <a:t>Ablaufgerichtete</a:t>
            </a:r>
            <a:r>
              <a:rPr lang="de-DE" b="1" i="0" dirty="0">
                <a:solidFill>
                  <a:srgbClr val="000000"/>
                </a:solidFill>
                <a:effectLst/>
                <a:latin typeface="+mj-lt"/>
              </a:rPr>
              <a:t> Fragen</a:t>
            </a: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: Sie dienen zur Steuerung des Unterrichtsprozesses und zur Klärung des Unterrichtsablaufes.</a:t>
            </a:r>
            <a:br>
              <a:rPr lang="de-DE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• </a:t>
            </a:r>
            <a:r>
              <a:rPr lang="de-DE" b="1" i="0" dirty="0">
                <a:solidFill>
                  <a:srgbClr val="000000"/>
                </a:solidFill>
                <a:effectLst/>
                <a:latin typeface="+mj-lt"/>
              </a:rPr>
              <a:t>Verständnisfragen</a:t>
            </a: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: Sie dienen der Feststellung, ob das Erarbeitete und Gelernte</a:t>
            </a:r>
            <a:br>
              <a:rPr lang="de-DE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verstanden wurde oder nicht. Sie sind nicht trennscharf zu Denkfragen und Ablauffragen.</a:t>
            </a:r>
            <a:br>
              <a:rPr lang="de-DE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• </a:t>
            </a:r>
            <a:r>
              <a:rPr lang="de-DE" b="1" i="0" dirty="0" err="1">
                <a:solidFill>
                  <a:srgbClr val="000000"/>
                </a:solidFill>
                <a:effectLst/>
                <a:latin typeface="+mj-lt"/>
              </a:rPr>
              <a:t>Gefühlsgerichtete</a:t>
            </a: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 Fragen: Sie beziehen sich auf die affektive Dimension des Unterrichtsgegenstandes. Sie dürfen nicht vernachlässigt werden.</a:t>
            </a:r>
            <a:br>
              <a:rPr lang="de-DE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• </a:t>
            </a:r>
            <a:r>
              <a:rPr lang="de-DE" b="1" i="0" dirty="0">
                <a:solidFill>
                  <a:srgbClr val="000000"/>
                </a:solidFill>
                <a:effectLst/>
                <a:latin typeface="+mj-lt"/>
              </a:rPr>
              <a:t>Konvergente und divergente</a:t>
            </a: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 / geschlossene und offene </a:t>
            </a:r>
            <a:r>
              <a:rPr lang="de-DE" b="1" i="0" dirty="0">
                <a:solidFill>
                  <a:srgbClr val="000000"/>
                </a:solidFill>
                <a:effectLst/>
                <a:latin typeface="+mj-lt"/>
              </a:rPr>
              <a:t>Fragen</a:t>
            </a: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: Konvergente (geschlossene, enge) Fragen laufen innerhalb eines Weges auf eine einzige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Lösung hin. Divergente (offene, weite) Fragen können über verschiedene Denkwege</a:t>
            </a:r>
            <a:br>
              <a:rPr lang="de-DE" b="0" i="0" dirty="0">
                <a:solidFill>
                  <a:srgbClr val="000000"/>
                </a:solidFill>
                <a:effectLst/>
                <a:latin typeface="+mj-lt"/>
              </a:rPr>
            </a:b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beantwortet werden und lassen verschiedene Lösungen zu. Sie regen zum Entdecken an und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sind kreativitätsfördernd. Offene Fragen legen nicht fest; sie lassen mehrere Denkrichtungen</a:t>
            </a:r>
            <a:r>
              <a:rPr lang="de-DE" dirty="0">
                <a:solidFill>
                  <a:srgbClr val="000000"/>
                </a:solidFill>
                <a:latin typeface="+mj-lt"/>
              </a:rPr>
              <a:t> o</a:t>
            </a:r>
            <a:r>
              <a:rPr lang="de-DE" b="0" i="0" dirty="0">
                <a:solidFill>
                  <a:srgbClr val="000000"/>
                </a:solidFill>
                <a:effectLst/>
                <a:latin typeface="+mj-lt"/>
              </a:rPr>
              <a:t>ffen.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3FA9CAA-EEF2-8D02-CD6A-A1A2D9D02F45}"/>
              </a:ext>
            </a:extLst>
          </p:cNvPr>
          <p:cNvSpPr txBox="1"/>
          <p:nvPr/>
        </p:nvSpPr>
        <p:spPr>
          <a:xfrm>
            <a:off x="6300192" y="641724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Reader S.4-5</a:t>
            </a:r>
          </a:p>
        </p:txBody>
      </p:sp>
    </p:spTree>
    <p:extLst>
      <p:ext uri="{BB962C8B-B14F-4D97-AF65-F5344CB8AC3E}">
        <p14:creationId xmlns:p14="http://schemas.microsoft.com/office/powerpoint/2010/main" val="3902625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C514B12-A598-479F-96AA-D7F5048D3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02" y="1649997"/>
            <a:ext cx="8266370" cy="467254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8A17CBA-9B2F-4246-B0CD-DC6BA69DB8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Gym/GemS, Sebastian Marcks, Kronshagen, 9.11.2016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75C5480-FEAD-48C0-BF46-9DA367C5BA7F}"/>
              </a:ext>
            </a:extLst>
          </p:cNvPr>
          <p:cNvSpPr txBox="1"/>
          <p:nvPr/>
        </p:nvSpPr>
        <p:spPr>
          <a:xfrm>
            <a:off x="212532" y="314865"/>
            <a:ext cx="597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Beispiel: Lehrersprache unterstützen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Arbeitsaufträge visualisieren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FB515EBE-DB39-4FD2-ACB0-37378DF0D974}"/>
              </a:ext>
            </a:extLst>
          </p:cNvPr>
          <p:cNvSpPr/>
          <p:nvPr/>
        </p:nvSpPr>
        <p:spPr>
          <a:xfrm rot="2601999">
            <a:off x="3551907" y="929716"/>
            <a:ext cx="2448272" cy="72883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Schaubild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51F95FCD-19A8-4802-9124-7DC1F6995622}"/>
              </a:ext>
            </a:extLst>
          </p:cNvPr>
          <p:cNvSpPr/>
          <p:nvPr/>
        </p:nvSpPr>
        <p:spPr>
          <a:xfrm rot="2601999">
            <a:off x="239539" y="2114174"/>
            <a:ext cx="2448272" cy="72883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Operatoren</a:t>
            </a:r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0F1322FE-DAA3-4F08-8637-215BA8FEB004}"/>
              </a:ext>
            </a:extLst>
          </p:cNvPr>
          <p:cNvSpPr/>
          <p:nvPr/>
        </p:nvSpPr>
        <p:spPr>
          <a:xfrm rot="2015618">
            <a:off x="5916192" y="4005062"/>
            <a:ext cx="1968178" cy="72008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Einfache Sprache</a:t>
            </a:r>
          </a:p>
        </p:txBody>
      </p:sp>
      <p:sp>
        <p:nvSpPr>
          <p:cNvPr id="9" name="Pfeil: nach links 8">
            <a:extLst>
              <a:ext uri="{FF2B5EF4-FFF2-40B4-BE49-F238E27FC236}">
                <a16:creationId xmlns:a16="http://schemas.microsoft.com/office/drawing/2014/main" id="{A8DB2495-A730-4F4D-8A1E-B290D8F1459B}"/>
              </a:ext>
            </a:extLst>
          </p:cNvPr>
          <p:cNvSpPr/>
          <p:nvPr/>
        </p:nvSpPr>
        <p:spPr>
          <a:xfrm rot="880155">
            <a:off x="4162786" y="4412176"/>
            <a:ext cx="1968178" cy="72008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Process Scaffolding</a:t>
            </a:r>
          </a:p>
        </p:txBody>
      </p:sp>
      <p:sp>
        <p:nvSpPr>
          <p:cNvPr id="10" name="Pfeil: nach links 9">
            <a:extLst>
              <a:ext uri="{FF2B5EF4-FFF2-40B4-BE49-F238E27FC236}">
                <a16:creationId xmlns:a16="http://schemas.microsoft.com/office/drawing/2014/main" id="{AD4DEC4C-3231-4627-B442-A48EA37ABB8A}"/>
              </a:ext>
            </a:extLst>
          </p:cNvPr>
          <p:cNvSpPr/>
          <p:nvPr/>
        </p:nvSpPr>
        <p:spPr>
          <a:xfrm rot="2214568">
            <a:off x="4022815" y="5755065"/>
            <a:ext cx="1968178" cy="720080"/>
          </a:xfrm>
          <a:prstGeom prst="lef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Überlappung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D88C1CDD-573C-45E5-A08C-07A197AAD3CB}"/>
              </a:ext>
            </a:extLst>
          </p:cNvPr>
          <p:cNvSpPr/>
          <p:nvPr/>
        </p:nvSpPr>
        <p:spPr>
          <a:xfrm rot="19354028">
            <a:off x="60218" y="3726392"/>
            <a:ext cx="1566377" cy="72883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Icons</a:t>
            </a:r>
          </a:p>
        </p:txBody>
      </p:sp>
    </p:spTree>
    <p:extLst>
      <p:ext uri="{BB962C8B-B14F-4D97-AF65-F5344CB8AC3E}">
        <p14:creationId xmlns:p14="http://schemas.microsoft.com/office/powerpoint/2010/main" val="28731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76B420B-35AC-49DE-9F4B-38485E81DC16}"/>
              </a:ext>
            </a:extLst>
          </p:cNvPr>
          <p:cNvSpPr txBox="1"/>
          <p:nvPr/>
        </p:nvSpPr>
        <p:spPr>
          <a:xfrm>
            <a:off x="179388" y="404664"/>
            <a:ext cx="597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Unterrichtsgespräche professionell gestalten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Vom weiten zum engen Impuls – ein Beispiel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1D68B05-5898-4C12-88BE-05C799799E3A}"/>
              </a:ext>
            </a:extLst>
          </p:cNvPr>
          <p:cNvSpPr txBox="1"/>
          <p:nvPr/>
        </p:nvSpPr>
        <p:spPr>
          <a:xfrm>
            <a:off x="755576" y="1639832"/>
            <a:ext cx="59767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i="1" dirty="0">
                <a:solidFill>
                  <a:schemeClr val="tx1"/>
                </a:solidFill>
              </a:rPr>
              <a:t>Demo:</a:t>
            </a:r>
          </a:p>
          <a:p>
            <a:endParaRPr lang="de-DE" sz="2000" b="1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i="1" dirty="0">
                <a:solidFill>
                  <a:schemeClr val="tx1"/>
                </a:solidFill>
              </a:rPr>
              <a:t>Phase: </a:t>
            </a:r>
            <a:r>
              <a:rPr lang="de-DE" sz="2000" i="1" dirty="0">
                <a:solidFill>
                  <a:schemeClr val="tx1"/>
                </a:solidFill>
              </a:rPr>
              <a:t>Einstieg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i="1" dirty="0">
                <a:solidFill>
                  <a:schemeClr val="tx1"/>
                </a:solidFill>
              </a:rPr>
              <a:t>Sozialform: </a:t>
            </a:r>
            <a:r>
              <a:rPr lang="de-DE" sz="2000" i="1" dirty="0">
                <a:solidFill>
                  <a:schemeClr val="tx1"/>
                </a:solidFill>
              </a:rPr>
              <a:t>Unterrichtsgespräch im Plenum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i="1" dirty="0">
                <a:solidFill>
                  <a:schemeClr val="tx1"/>
                </a:solidFill>
              </a:rPr>
              <a:t>Ritualisierte Gesprächstechnik: Redekette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de-DE" sz="2000" i="1" dirty="0">
                <a:solidFill>
                  <a:schemeClr val="tx1"/>
                </a:solidFill>
              </a:rPr>
              <a:t>Nach dem eigenen Beitrag nimmt man selbstständig die nächste Person dran.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i="1" dirty="0">
              <a:solidFill>
                <a:schemeClr val="tx1"/>
              </a:solidFill>
            </a:endParaRP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560D5F07-BF4F-402F-8AAC-53A1BC68D4BD}"/>
              </a:ext>
            </a:extLst>
          </p:cNvPr>
          <p:cNvSpPr/>
          <p:nvPr/>
        </p:nvSpPr>
        <p:spPr>
          <a:xfrm>
            <a:off x="2159794" y="4545124"/>
            <a:ext cx="2880320" cy="1224136"/>
          </a:xfrm>
          <a:prstGeom prst="wedgeEllipseCallout">
            <a:avLst>
              <a:gd name="adj1" fmla="val -46582"/>
              <a:gd name="adj2" fmla="val 7647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Was denkst du, …?</a:t>
            </a:r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CA118909-CAD6-4B47-9444-082754A24C44}"/>
              </a:ext>
            </a:extLst>
          </p:cNvPr>
          <p:cNvSpPr/>
          <p:nvPr/>
        </p:nvSpPr>
        <p:spPr>
          <a:xfrm>
            <a:off x="5436098" y="4941168"/>
            <a:ext cx="2880320" cy="1224136"/>
          </a:xfrm>
          <a:prstGeom prst="wedgeEllipseCallout">
            <a:avLst>
              <a:gd name="adj1" fmla="val 39133"/>
              <a:gd name="adj2" fmla="val 6086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What</a:t>
            </a:r>
            <a:r>
              <a:rPr lang="de-DE" b="1" dirty="0"/>
              <a:t> </a:t>
            </a:r>
            <a:r>
              <a:rPr lang="de-DE" b="1" dirty="0" err="1"/>
              <a:t>about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r>
              <a:rPr lang="de-DE" b="1" dirty="0"/>
              <a:t>, …?</a:t>
            </a:r>
          </a:p>
        </p:txBody>
      </p:sp>
    </p:spTree>
    <p:extLst>
      <p:ext uri="{BB962C8B-B14F-4D97-AF65-F5344CB8AC3E}">
        <p14:creationId xmlns:p14="http://schemas.microsoft.com/office/powerpoint/2010/main" val="3725055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76B420B-35AC-49DE-9F4B-38485E81DC16}"/>
              </a:ext>
            </a:extLst>
          </p:cNvPr>
          <p:cNvSpPr txBox="1"/>
          <p:nvPr/>
        </p:nvSpPr>
        <p:spPr>
          <a:xfrm>
            <a:off x="179388" y="404664"/>
            <a:ext cx="597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Unterrichtsgespräche professionell gestalten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Vom weiten zum engen Impuls – ein Beispiel</a:t>
            </a:r>
          </a:p>
        </p:txBody>
      </p:sp>
      <p:pic>
        <p:nvPicPr>
          <p:cNvPr id="1026" name="Picture 2" descr="Ab wie viel Jahren sollten Kinder ein eigenes Smartphone besitzen ...">
            <a:extLst>
              <a:ext uri="{FF2B5EF4-FFF2-40B4-BE49-F238E27FC236}">
                <a16:creationId xmlns:a16="http://schemas.microsoft.com/office/drawing/2014/main" id="{398D24AD-2F99-4ED5-BAC3-23C1C4794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900370" cy="44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enkblase: wolkenförmig 1">
            <a:extLst>
              <a:ext uri="{FF2B5EF4-FFF2-40B4-BE49-F238E27FC236}">
                <a16:creationId xmlns:a16="http://schemas.microsoft.com/office/drawing/2014/main" id="{F103584C-59E6-4334-A30A-1F367FC68414}"/>
              </a:ext>
            </a:extLst>
          </p:cNvPr>
          <p:cNvSpPr/>
          <p:nvPr/>
        </p:nvSpPr>
        <p:spPr>
          <a:xfrm>
            <a:off x="5940152" y="4005064"/>
            <a:ext cx="2880320" cy="1872208"/>
          </a:xfrm>
          <a:prstGeom prst="cloudCallout">
            <a:avLst>
              <a:gd name="adj1" fmla="val 51029"/>
              <a:gd name="adj2" fmla="val 6916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Stummer Impuls</a:t>
            </a:r>
          </a:p>
        </p:txBody>
      </p:sp>
    </p:spTree>
    <p:extLst>
      <p:ext uri="{BB962C8B-B14F-4D97-AF65-F5344CB8AC3E}">
        <p14:creationId xmlns:p14="http://schemas.microsoft.com/office/powerpoint/2010/main" val="36188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11354C-85DB-E9C7-5D2F-9F507921998F}"/>
              </a:ext>
            </a:extLst>
          </p:cNvPr>
          <p:cNvSpPr txBox="1"/>
          <p:nvPr/>
        </p:nvSpPr>
        <p:spPr>
          <a:xfrm>
            <a:off x="539552" y="56348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Plan for today</a:t>
            </a:r>
          </a:p>
        </p:txBody>
      </p:sp>
      <p:pic>
        <p:nvPicPr>
          <p:cNvPr id="7" name="Grafik 6" descr="Prüfliste mit einfarbiger Füllung">
            <a:extLst>
              <a:ext uri="{FF2B5EF4-FFF2-40B4-BE49-F238E27FC236}">
                <a16:creationId xmlns:a16="http://schemas.microsoft.com/office/drawing/2014/main" id="{9F1974C1-9D69-C60E-2B6C-A27F8CA5D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67588" y="3969720"/>
            <a:ext cx="2376412" cy="23764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1E11D4D-FD1A-452B-8C92-8D8FA8774C1C}"/>
              </a:ext>
            </a:extLst>
          </p:cNvPr>
          <p:cNvSpPr txBox="1"/>
          <p:nvPr/>
        </p:nvSpPr>
        <p:spPr>
          <a:xfrm>
            <a:off x="467544" y="1789508"/>
            <a:ext cx="7343961" cy="436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2"/>
                </a:solidFill>
              </a:rPr>
              <a:t>Wiederholung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700" b="1" dirty="0">
                <a:solidFill>
                  <a:schemeClr val="tx2"/>
                </a:solidFill>
              </a:rPr>
              <a:t>Sonnen und Wolkenrunde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2"/>
                </a:solidFill>
              </a:rPr>
              <a:t>Vorbereitung auf die 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700" b="1" dirty="0">
                <a:solidFill>
                  <a:schemeClr val="tx2"/>
                </a:solidFill>
              </a:rPr>
              <a:t>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2"/>
                </a:solidFill>
              </a:rPr>
              <a:t>Feedback zur Hospitation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700" b="1" dirty="0">
                <a:solidFill>
                  <a:schemeClr val="tx2"/>
                </a:solidFill>
              </a:rPr>
              <a:t>Input: </a:t>
            </a:r>
            <a:r>
              <a:rPr lang="de-DE" sz="1700" i="1" dirty="0">
                <a:solidFill>
                  <a:schemeClr val="tx2"/>
                </a:solidFill>
              </a:rPr>
              <a:t>Unterrichtsgespräche professionell gestalten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2"/>
                </a:solidFill>
              </a:rPr>
              <a:t>Mittagspause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700" b="1" dirty="0">
                <a:solidFill>
                  <a:schemeClr val="tx2"/>
                </a:solidFill>
              </a:rPr>
              <a:t>Austausch: </a:t>
            </a:r>
            <a:r>
              <a:rPr lang="de-DE" sz="1700" dirty="0">
                <a:solidFill>
                  <a:schemeClr val="tx2"/>
                </a:solidFill>
              </a:rPr>
              <a:t>Unterrichtsgespräche professionell gestalten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700" b="1" dirty="0">
                <a:solidFill>
                  <a:schemeClr val="tx2"/>
                </a:solidFill>
              </a:rPr>
              <a:t>Video</a:t>
            </a:r>
            <a:r>
              <a:rPr lang="de-DE" sz="1700" dirty="0">
                <a:solidFill>
                  <a:schemeClr val="tx2"/>
                </a:solidFill>
              </a:rPr>
              <a:t> -  Analyse von Unterrichtsgesprächen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700" b="1" dirty="0">
                <a:solidFill>
                  <a:schemeClr val="tx2"/>
                </a:solidFill>
              </a:rPr>
              <a:t>Gruppenpuzzle: </a:t>
            </a:r>
            <a:r>
              <a:rPr lang="de-DE" sz="1700" dirty="0">
                <a:solidFill>
                  <a:schemeClr val="tx2"/>
                </a:solidFill>
              </a:rPr>
              <a:t>Gesprächstechniken kennenlernen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700" b="1" dirty="0">
                <a:solidFill>
                  <a:schemeClr val="tx2"/>
                </a:solidFill>
              </a:rPr>
              <a:t>Thesen</a:t>
            </a:r>
          </a:p>
        </p:txBody>
      </p:sp>
    </p:spTree>
    <p:extLst>
      <p:ext uri="{BB962C8B-B14F-4D97-AF65-F5344CB8AC3E}">
        <p14:creationId xmlns:p14="http://schemas.microsoft.com/office/powerpoint/2010/main" val="3282056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76B420B-35AC-49DE-9F4B-38485E81DC16}"/>
              </a:ext>
            </a:extLst>
          </p:cNvPr>
          <p:cNvSpPr txBox="1"/>
          <p:nvPr/>
        </p:nvSpPr>
        <p:spPr>
          <a:xfrm>
            <a:off x="179388" y="404664"/>
            <a:ext cx="597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Unterrichtsgespräche professionell gestalten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Vom weiten zum engen Impuls – ein Beispiel</a:t>
            </a:r>
          </a:p>
        </p:txBody>
      </p:sp>
      <p:pic>
        <p:nvPicPr>
          <p:cNvPr id="1026" name="Picture 2" descr="Ab wie viel Jahren sollten Kinder ein eigenes Smartphone besitzen ...">
            <a:extLst>
              <a:ext uri="{FF2B5EF4-FFF2-40B4-BE49-F238E27FC236}">
                <a16:creationId xmlns:a16="http://schemas.microsoft.com/office/drawing/2014/main" id="{398D24AD-2F99-4ED5-BAC3-23C1C4794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900370" cy="44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enkblase: wolkenförmig 1">
            <a:extLst>
              <a:ext uri="{FF2B5EF4-FFF2-40B4-BE49-F238E27FC236}">
                <a16:creationId xmlns:a16="http://schemas.microsoft.com/office/drawing/2014/main" id="{F103584C-59E6-4334-A30A-1F367FC68414}"/>
              </a:ext>
            </a:extLst>
          </p:cNvPr>
          <p:cNvSpPr/>
          <p:nvPr/>
        </p:nvSpPr>
        <p:spPr>
          <a:xfrm>
            <a:off x="5966079" y="4149080"/>
            <a:ext cx="2880320" cy="1872208"/>
          </a:xfrm>
          <a:prstGeom prst="cloudCallout">
            <a:avLst>
              <a:gd name="adj1" fmla="val 51029"/>
              <a:gd name="adj2" fmla="val 6916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Verbaler Impuls: </a:t>
            </a:r>
            <a:r>
              <a:rPr lang="de-DE" dirty="0"/>
              <a:t>Beschreibe das Bild.</a:t>
            </a:r>
          </a:p>
        </p:txBody>
      </p:sp>
    </p:spTree>
    <p:extLst>
      <p:ext uri="{BB962C8B-B14F-4D97-AF65-F5344CB8AC3E}">
        <p14:creationId xmlns:p14="http://schemas.microsoft.com/office/powerpoint/2010/main" val="27281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76B420B-35AC-49DE-9F4B-38485E81DC16}"/>
              </a:ext>
            </a:extLst>
          </p:cNvPr>
          <p:cNvSpPr txBox="1"/>
          <p:nvPr/>
        </p:nvSpPr>
        <p:spPr>
          <a:xfrm>
            <a:off x="179388" y="404664"/>
            <a:ext cx="597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Unterrichtsgespräche professionell gestalten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Vom weiten zum engen Impuls – ein Beispiel</a:t>
            </a:r>
          </a:p>
        </p:txBody>
      </p:sp>
      <p:pic>
        <p:nvPicPr>
          <p:cNvPr id="1026" name="Picture 2" descr="Ab wie viel Jahren sollten Kinder ein eigenes Smartphone besitzen ...">
            <a:extLst>
              <a:ext uri="{FF2B5EF4-FFF2-40B4-BE49-F238E27FC236}">
                <a16:creationId xmlns:a16="http://schemas.microsoft.com/office/drawing/2014/main" id="{398D24AD-2F99-4ED5-BAC3-23C1C4794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7900370" cy="44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enkblase: wolkenförmig 1">
            <a:extLst>
              <a:ext uri="{FF2B5EF4-FFF2-40B4-BE49-F238E27FC236}">
                <a16:creationId xmlns:a16="http://schemas.microsoft.com/office/drawing/2014/main" id="{F103584C-59E6-4334-A30A-1F367FC68414}"/>
              </a:ext>
            </a:extLst>
          </p:cNvPr>
          <p:cNvSpPr/>
          <p:nvPr/>
        </p:nvSpPr>
        <p:spPr>
          <a:xfrm>
            <a:off x="3944002" y="2852936"/>
            <a:ext cx="4850463" cy="3096344"/>
          </a:xfrm>
          <a:prstGeom prst="cloudCallout">
            <a:avLst>
              <a:gd name="adj1" fmla="val 44345"/>
              <a:gd name="adj2" fmla="val 6593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Enge Impulse:</a:t>
            </a:r>
            <a:endParaRPr lang="de-DE" dirty="0"/>
          </a:p>
          <a:p>
            <a:pPr algn="ctr"/>
            <a:r>
              <a:rPr lang="de-DE" sz="1400" i="1" dirty="0"/>
              <a:t>Welche Fragen habt ihr an das Bild? </a:t>
            </a:r>
          </a:p>
          <a:p>
            <a:pPr algn="ctr"/>
            <a:r>
              <a:rPr lang="de-DE" sz="1400" i="1" dirty="0"/>
              <a:t>Sehen die Kinder glücklich aus?</a:t>
            </a:r>
          </a:p>
          <a:p>
            <a:pPr algn="ctr"/>
            <a:r>
              <a:rPr lang="de-DE" sz="1400" i="1" dirty="0"/>
              <a:t>Was ist gut und schlecht daran, dass Kinder in jungen Jahren ein Handy haben?</a:t>
            </a: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87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76B420B-35AC-49DE-9F4B-38485E81DC16}"/>
              </a:ext>
            </a:extLst>
          </p:cNvPr>
          <p:cNvSpPr txBox="1"/>
          <p:nvPr/>
        </p:nvSpPr>
        <p:spPr>
          <a:xfrm>
            <a:off x="179388" y="404664"/>
            <a:ext cx="597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Unterrichtsgespräche professionell gestalten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Fragen vs. Impulse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D758B9-8FAA-4E51-B8C0-15BB53F4C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86" y="1556792"/>
            <a:ext cx="8376628" cy="3600400"/>
          </a:xfrm>
          <a:prstGeom prst="rect">
            <a:avLst/>
          </a:prstGeom>
        </p:spPr>
      </p:pic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82911D21-8016-4167-AA1F-5F73A4C46B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78274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sz="1200" dirty="0">
                <a:solidFill>
                  <a:schemeClr val="tx2"/>
                </a:solidFill>
              </a:rPr>
              <a:t>Vgl. Reber / Schönauer – Schneider – Lehrersprache gestalten, aus: Pädagogik 7, 2013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8E7EF2F-DE64-D9E4-003D-91DED669AEC1}"/>
              </a:ext>
            </a:extLst>
          </p:cNvPr>
          <p:cNvSpPr txBox="1"/>
          <p:nvPr/>
        </p:nvSpPr>
        <p:spPr>
          <a:xfrm>
            <a:off x="757209" y="5373216"/>
            <a:ext cx="8376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None/>
            </a:pPr>
            <a:r>
              <a:rPr lang="de-DE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Das wichtigste Merkmal eines gelingenden Unterrichtsgesprächs lautet:</a:t>
            </a:r>
          </a:p>
          <a:p>
            <a:pPr algn="l" rtl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algn="l" rtl="0">
              <a:buNone/>
            </a:pPr>
            <a:r>
              <a:rPr lang="de-D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Möglichst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viele Schüler äußern sich nacheinander zu einem bestimmten Thema.</a:t>
            </a:r>
            <a:endParaRPr lang="de-DE" dirty="0">
              <a:solidFill>
                <a:schemeClr val="tx1"/>
              </a:solidFill>
              <a:effectLst/>
            </a:endParaRPr>
          </a:p>
          <a:p>
            <a:pPr>
              <a:buNone/>
            </a:pPr>
            <a:br>
              <a:rPr lang="de-DE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</a:br>
            <a:endParaRPr lang="de-DE" dirty="0"/>
          </a:p>
        </p:txBody>
      </p:sp>
      <p:pic>
        <p:nvPicPr>
          <p:cNvPr id="7" name="Grafik 6" descr="Glühbirne und Zahnrad mit einfarbiger Füllung">
            <a:extLst>
              <a:ext uri="{FF2B5EF4-FFF2-40B4-BE49-F238E27FC236}">
                <a16:creationId xmlns:a16="http://schemas.microsoft.com/office/drawing/2014/main" id="{73E280E2-319B-3324-B66F-96465355A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0959" y="5363309"/>
            <a:ext cx="4762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9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8B16E74-290B-916A-EC4E-6B14F808F1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BB43E07-AABA-D03A-91DB-FF666CE3F84D}"/>
              </a:ext>
            </a:extLst>
          </p:cNvPr>
          <p:cNvSpPr txBox="1"/>
          <p:nvPr/>
        </p:nvSpPr>
        <p:spPr>
          <a:xfrm>
            <a:off x="179388" y="404664"/>
            <a:ext cx="597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Unterrichtsgespräche professionell gestalten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Fragen vs. Impulse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94EF10-E528-9BF0-3D5E-56EFF7020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243" y="1772816"/>
            <a:ext cx="2070898" cy="3861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DD59B80-C943-091F-DD92-663DDA00E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316521"/>
              </p:ext>
            </p:extLst>
          </p:nvPr>
        </p:nvGraphicFramePr>
        <p:xfrm>
          <a:off x="145859" y="1772816"/>
          <a:ext cx="6552333" cy="4400972"/>
        </p:xfrm>
        <a:graphic>
          <a:graphicData uri="http://schemas.openxmlformats.org/drawingml/2006/table">
            <a:tbl>
              <a:tblPr/>
              <a:tblGrid>
                <a:gridCol w="2184111">
                  <a:extLst>
                    <a:ext uri="{9D8B030D-6E8A-4147-A177-3AD203B41FA5}">
                      <a16:colId xmlns:a16="http://schemas.microsoft.com/office/drawing/2014/main" val="1215767364"/>
                    </a:ext>
                  </a:extLst>
                </a:gridCol>
                <a:gridCol w="2184111">
                  <a:extLst>
                    <a:ext uri="{9D8B030D-6E8A-4147-A177-3AD203B41FA5}">
                      <a16:colId xmlns:a16="http://schemas.microsoft.com/office/drawing/2014/main" val="3990890741"/>
                    </a:ext>
                  </a:extLst>
                </a:gridCol>
                <a:gridCol w="2184111">
                  <a:extLst>
                    <a:ext uri="{9D8B030D-6E8A-4147-A177-3AD203B41FA5}">
                      <a16:colId xmlns:a16="http://schemas.microsoft.com/office/drawing/2014/main" val="1121746828"/>
                    </a:ext>
                  </a:extLst>
                </a:gridCol>
              </a:tblGrid>
              <a:tr h="429363">
                <a:tc>
                  <a:txBody>
                    <a:bodyPr/>
                    <a:lstStyle/>
                    <a:p>
                      <a:r>
                        <a:rPr lang="de-DE" b="1" dirty="0"/>
                        <a:t>Merkmal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i="1" dirty="0"/>
                        <a:t>Lehrerfrage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0" i="1" dirty="0"/>
                        <a:t>Impulsgebung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3968310"/>
                  </a:ext>
                </a:extLst>
              </a:tr>
              <a:tr h="1073408">
                <a:tc>
                  <a:txBody>
                    <a:bodyPr/>
                    <a:lstStyle/>
                    <a:p>
                      <a:r>
                        <a:rPr lang="de-DE" b="1" dirty="0"/>
                        <a:t>Sprachform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Frage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Aussage, Hinweis, Satzanfang, Bild etc.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72063"/>
                  </a:ext>
                </a:extLst>
              </a:tr>
              <a:tr h="1073408">
                <a:tc>
                  <a:txBody>
                    <a:bodyPr/>
                    <a:lstStyle/>
                    <a:p>
                      <a:r>
                        <a:rPr lang="de-DE" b="1" dirty="0"/>
                        <a:t>Ziel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Antwort hervorrufen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Denk- oder Sprechanstoß geben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139318"/>
                  </a:ext>
                </a:extLst>
              </a:tr>
              <a:tr h="751385">
                <a:tc>
                  <a:txBody>
                    <a:bodyPr/>
                    <a:lstStyle/>
                    <a:p>
                      <a:r>
                        <a:rPr lang="de-DE" b="1" dirty="0"/>
                        <a:t>Reaktion der Schüler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Antwort, Lösung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Aktivität, Idee, eigener Denkweg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5103570"/>
                  </a:ext>
                </a:extLst>
              </a:tr>
              <a:tr h="1073408">
                <a:tc>
                  <a:txBody>
                    <a:bodyPr/>
                    <a:lstStyle/>
                    <a:p>
                      <a:r>
                        <a:rPr lang="de-DE" b="1" dirty="0"/>
                        <a:t>Beispiel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„Warum glaubst du das?“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„Denk an das, was gestern passiert ist …“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36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079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B7179D2-0890-4538-BC91-0EC8A8F223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Gym/GemS, Sebastian Marcks, Kronshagen, 9.11.2016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76B420B-35AC-49DE-9F4B-38485E81DC16}"/>
              </a:ext>
            </a:extLst>
          </p:cNvPr>
          <p:cNvSpPr txBox="1"/>
          <p:nvPr/>
        </p:nvSpPr>
        <p:spPr>
          <a:xfrm>
            <a:off x="179388" y="404664"/>
            <a:ext cx="597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Unterrichtsgespräche professionell gestalten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Fragen vs. Impulse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622F5EE-2559-4C03-8666-E284542A8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557526"/>
            <a:ext cx="2611505" cy="486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EA7CFF5-5A2A-4313-B9D0-D886B6A837BB}"/>
              </a:ext>
            </a:extLst>
          </p:cNvPr>
          <p:cNvSpPr txBox="1"/>
          <p:nvPr/>
        </p:nvSpPr>
        <p:spPr>
          <a:xfrm>
            <a:off x="323530" y="1638086"/>
            <a:ext cx="43924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2"/>
                </a:solidFill>
              </a:rPr>
              <a:t>Fragenorientierter Unterricht: </a:t>
            </a:r>
            <a:r>
              <a:rPr lang="de-DE" dirty="0">
                <a:solidFill>
                  <a:schemeClr val="tx2"/>
                </a:solidFill>
              </a:rPr>
              <a:t>Die Kommunikation läuft über die Lehrkraft.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chemeClr val="tx2"/>
                </a:solidFill>
              </a:rPr>
              <a:t>Vorteile: …?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chemeClr val="tx2"/>
                </a:solidFill>
              </a:rPr>
              <a:t>Nachteile: …?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endParaRPr lang="de-DE" b="1" dirty="0">
              <a:solidFill>
                <a:schemeClr val="tx2"/>
              </a:solidFill>
            </a:endParaRPr>
          </a:p>
          <a:p>
            <a:r>
              <a:rPr lang="de-DE" b="1" dirty="0">
                <a:solidFill>
                  <a:schemeClr val="tx2"/>
                </a:solidFill>
              </a:rPr>
              <a:t>Impulsorientierter Unterricht: </a:t>
            </a:r>
            <a:r>
              <a:rPr lang="de-DE" dirty="0">
                <a:solidFill>
                  <a:schemeClr val="tx2"/>
                </a:solidFill>
              </a:rPr>
              <a:t>Die Lehrkraft nimmt sich zurück und die Kommunikation läuft vermehrt über die Schülerinnen ab.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chemeClr val="tx2"/>
                </a:solidFill>
              </a:rPr>
              <a:t>Vorteile: …?</a:t>
            </a:r>
          </a:p>
          <a:p>
            <a:pPr>
              <a:lnSpc>
                <a:spcPct val="150000"/>
              </a:lnSpc>
            </a:pPr>
            <a:r>
              <a:rPr lang="de-DE" i="1" dirty="0">
                <a:solidFill>
                  <a:schemeClr val="tx2"/>
                </a:solidFill>
              </a:rPr>
              <a:t>Nachteile: …?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3ED87AB5-FDA5-4200-BCA5-E996E7BE2174}"/>
              </a:ext>
            </a:extLst>
          </p:cNvPr>
          <p:cNvSpPr/>
          <p:nvPr/>
        </p:nvSpPr>
        <p:spPr>
          <a:xfrm>
            <a:off x="323528" y="2492896"/>
            <a:ext cx="4104456" cy="93610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6D2F0C9-207A-42BE-9A3F-FDE45F81903C}"/>
              </a:ext>
            </a:extLst>
          </p:cNvPr>
          <p:cNvSpPr/>
          <p:nvPr/>
        </p:nvSpPr>
        <p:spPr>
          <a:xfrm>
            <a:off x="323528" y="5207820"/>
            <a:ext cx="4104456" cy="936104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Fußzeilenplatzhalter 1">
            <a:extLst>
              <a:ext uri="{FF2B5EF4-FFF2-40B4-BE49-F238E27FC236}">
                <a16:creationId xmlns:a16="http://schemas.microsoft.com/office/drawing/2014/main" id="{45D532C7-BC11-483F-9D21-DA8343CF973D}"/>
              </a:ext>
            </a:extLst>
          </p:cNvPr>
          <p:cNvSpPr txBox="1">
            <a:spLocks/>
          </p:cNvSpPr>
          <p:nvPr/>
        </p:nvSpPr>
        <p:spPr>
          <a:xfrm>
            <a:off x="179512" y="6478274"/>
            <a:ext cx="7848600" cy="47625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/>
                </a:solidFill>
                <a:latin typeface="Arial"/>
                <a:ea typeface="Microsoft YaHei" panose="020B0503020204020204" pitchFamily="34" charset="-122"/>
                <a:cs typeface="Arial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pPr>
              <a:defRPr/>
            </a:pPr>
            <a:r>
              <a:rPr lang="de-DE" sz="1200" dirty="0">
                <a:solidFill>
                  <a:schemeClr val="tx2"/>
                </a:solidFill>
              </a:rPr>
              <a:t>Vgl. Reber / Schönauer – Schneider – Lehrersprache gestalten, aus: Pädagogik 7, 2013</a:t>
            </a:r>
          </a:p>
        </p:txBody>
      </p:sp>
    </p:spTree>
    <p:extLst>
      <p:ext uri="{BB962C8B-B14F-4D97-AF65-F5344CB8AC3E}">
        <p14:creationId xmlns:p14="http://schemas.microsoft.com/office/powerpoint/2010/main" val="3126566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78274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Vgl. Mattes – Methoden für den Unterricht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49DDDCD-3861-49DF-B350-524AB5096886}"/>
              </a:ext>
            </a:extLst>
          </p:cNvPr>
          <p:cNvSpPr txBox="1"/>
          <p:nvPr/>
        </p:nvSpPr>
        <p:spPr>
          <a:xfrm>
            <a:off x="179388" y="404664"/>
            <a:ext cx="5472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Gesprächsförderer &amp; Gesprächsfallen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47A8F51-451E-4673-9F99-1A5A4EBE0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9" y="1628800"/>
            <a:ext cx="4518711" cy="451871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8C27A1B-ACF5-4B09-A049-9DD7386BB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3794" y="2348880"/>
            <a:ext cx="445691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75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49DDDCD-3861-49DF-B350-524AB5096886}"/>
              </a:ext>
            </a:extLst>
          </p:cNvPr>
          <p:cNvSpPr txBox="1"/>
          <p:nvPr/>
        </p:nvSpPr>
        <p:spPr>
          <a:xfrm>
            <a:off x="1187624" y="259777"/>
            <a:ext cx="48965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Sicherung - Partnerarbeit: </a:t>
            </a:r>
          </a:p>
          <a:p>
            <a:r>
              <a:rPr lang="de-DE" sz="1600" i="1" dirty="0">
                <a:solidFill>
                  <a:schemeClr val="tx1"/>
                </a:solidFill>
              </a:rPr>
              <a:t>Benennt konkrete Beispiele aus dem Unterricht, wie man die Ziele guter Lehrersprache umsetzen kann.</a:t>
            </a:r>
          </a:p>
          <a:p>
            <a:endParaRPr lang="de-DE" sz="1200" b="1" i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17E014D3-1D14-4ADC-9968-8BD815D26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399723"/>
              </p:ext>
            </p:extLst>
          </p:nvPr>
        </p:nvGraphicFramePr>
        <p:xfrm>
          <a:off x="251520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 descr="Tanz">
            <a:extLst>
              <a:ext uri="{FF2B5EF4-FFF2-40B4-BE49-F238E27FC236}">
                <a16:creationId xmlns:a16="http://schemas.microsoft.com/office/drawing/2014/main" id="{7879D669-9D7B-43B8-9205-F81E7793AD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96" y="259777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0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79554C3-0E91-429F-BEF9-4578F49B91E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Gym/GemS, Sebastian Marcks, Kronshagen, 9.11.2016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F59FF18-3195-47B6-925A-D73C2105F12D}"/>
              </a:ext>
            </a:extLst>
          </p:cNvPr>
          <p:cNvSpPr txBox="1"/>
          <p:nvPr/>
        </p:nvSpPr>
        <p:spPr>
          <a:xfrm>
            <a:off x="323528" y="332656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Unterrichtsgespräche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Video Analyse - Vorbereitung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B01E9BB0-CEDA-4AB4-AF0D-E7A0D04CC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2172279"/>
              </p:ext>
            </p:extLst>
          </p:nvPr>
        </p:nvGraphicFramePr>
        <p:xfrm>
          <a:off x="539552" y="1529408"/>
          <a:ext cx="80648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8B7019E4-6BF0-4553-B216-85BB773E5745}"/>
              </a:ext>
            </a:extLst>
          </p:cNvPr>
          <p:cNvSpPr txBox="1"/>
          <p:nvPr/>
        </p:nvSpPr>
        <p:spPr>
          <a:xfrm>
            <a:off x="319305" y="170080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Material: </a:t>
            </a:r>
            <a:r>
              <a:rPr lang="de-DE" sz="2000" dirty="0">
                <a:solidFill>
                  <a:schemeClr val="tx1"/>
                </a:solidFill>
              </a:rPr>
              <a:t>Das Unterrichtsgespräch – Basics zur Planung (Reader S. 8-9)</a:t>
            </a:r>
            <a:endParaRPr lang="de-DE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244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A365C92-B437-41F1-A896-4D94F644D6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Gym/GemS, Sebastian Marcks, Kronshagen, 9.11.2016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96C9B11-0419-49B7-8788-3E4C482C3AA6}"/>
              </a:ext>
            </a:extLst>
          </p:cNvPr>
          <p:cNvSpPr/>
          <p:nvPr/>
        </p:nvSpPr>
        <p:spPr>
          <a:xfrm>
            <a:off x="212960" y="6453188"/>
            <a:ext cx="71218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hlinkClick r:id="rId3"/>
              </a:rPr>
              <a:t>Thomas Unruh - Info Unterrichtsgespräche - HowTo - YouTube</a:t>
            </a:r>
            <a:endParaRPr lang="de-DE" sz="1200" dirty="0"/>
          </a:p>
        </p:txBody>
      </p:sp>
      <p:pic>
        <p:nvPicPr>
          <p:cNvPr id="4" name="Onlinemedien 3" title="Thomas Unruh - Info Unterrichtsgespräche - HowTo">
            <a:hlinkClick r:id="" action="ppaction://media"/>
            <a:extLst>
              <a:ext uri="{FF2B5EF4-FFF2-40B4-BE49-F238E27FC236}">
                <a16:creationId xmlns:a16="http://schemas.microsoft.com/office/drawing/2014/main" id="{E78B5C14-2CE8-4C44-B2A1-108FEDC157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491880" y="3429000"/>
            <a:ext cx="4834985" cy="271967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77A5870-35B6-49EE-BC59-99CFBFFB256D}"/>
              </a:ext>
            </a:extLst>
          </p:cNvPr>
          <p:cNvSpPr txBox="1"/>
          <p:nvPr/>
        </p:nvSpPr>
        <p:spPr>
          <a:xfrm>
            <a:off x="323528" y="332656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Unterrichtsgespräche</a:t>
            </a:r>
          </a:p>
          <a:p>
            <a:r>
              <a:rPr lang="de-DE" sz="2800" i="1" dirty="0">
                <a:solidFill>
                  <a:schemeClr val="tx1"/>
                </a:solidFill>
              </a:rPr>
              <a:t>Video Analyse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9591649-68EA-4786-B2EE-6D4E7C54ABF3}"/>
              </a:ext>
            </a:extLst>
          </p:cNvPr>
          <p:cNvSpPr txBox="1"/>
          <p:nvPr/>
        </p:nvSpPr>
        <p:spPr>
          <a:xfrm>
            <a:off x="1187624" y="1725575"/>
            <a:ext cx="73448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000" b="1" dirty="0">
                <a:solidFill>
                  <a:schemeClr val="tx1"/>
                </a:solidFill>
              </a:rPr>
              <a:t>Beschreibe</a:t>
            </a:r>
            <a:r>
              <a:rPr lang="de-DE" sz="2000" dirty="0">
                <a:solidFill>
                  <a:schemeClr val="tx1"/>
                </a:solidFill>
              </a:rPr>
              <a:t> die Strategien, die Unruh in seinem Video anwendet.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chemeClr val="tx1"/>
                </a:solidFill>
              </a:rPr>
              <a:t>Welche Konsequenzen leiten sich daraus für die Planung des eigenen Unterrichts ab? </a:t>
            </a:r>
            <a:r>
              <a:rPr lang="de-DE" sz="2000" b="1" dirty="0">
                <a:solidFill>
                  <a:schemeClr val="tx1"/>
                </a:solidFill>
              </a:rPr>
              <a:t>Begründe.</a:t>
            </a:r>
          </a:p>
          <a:p>
            <a:endParaRPr lang="de-DE" sz="2000" i="1" dirty="0">
              <a:solidFill>
                <a:schemeClr val="tx1"/>
              </a:solidFill>
            </a:endParaRPr>
          </a:p>
        </p:txBody>
      </p:sp>
      <p:pic>
        <p:nvPicPr>
          <p:cNvPr id="10" name="Grafik 9" descr="Verbindungen">
            <a:extLst>
              <a:ext uri="{FF2B5EF4-FFF2-40B4-BE49-F238E27FC236}">
                <a16:creationId xmlns:a16="http://schemas.microsoft.com/office/drawing/2014/main" id="{61CD8688-FBFF-4D4F-8648-A475A6877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496" y="1844824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10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EF4391E-997A-1B79-B5DD-D26F4EBFB2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E46E67B-92A3-3FA2-0D1B-04A86E7EBCF9}"/>
              </a:ext>
            </a:extLst>
          </p:cNvPr>
          <p:cNvSpPr txBox="1"/>
          <p:nvPr/>
        </p:nvSpPr>
        <p:spPr>
          <a:xfrm>
            <a:off x="179388" y="404664"/>
            <a:ext cx="59767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Unterrichtsgespräche professionell gestalten</a:t>
            </a:r>
          </a:p>
          <a:p>
            <a:r>
              <a:rPr lang="de-DE" dirty="0">
                <a:solidFill>
                  <a:schemeClr val="tx1"/>
                </a:solidFill>
              </a:rPr>
              <a:t>Acht Schritte zu ertragreichen Unterrichtsgesprächen (Thomas Unruh, Susanne Petersen)</a:t>
            </a:r>
          </a:p>
        </p:txBody>
      </p:sp>
      <p:sp>
        <p:nvSpPr>
          <p:cNvPr id="5" name="Flussdiagramm: Prozess 4">
            <a:extLst>
              <a:ext uri="{FF2B5EF4-FFF2-40B4-BE49-F238E27FC236}">
                <a16:creationId xmlns:a16="http://schemas.microsoft.com/office/drawing/2014/main" id="{1FA8A438-28DE-E601-4B89-E52776B56BDF}"/>
              </a:ext>
            </a:extLst>
          </p:cNvPr>
          <p:cNvSpPr/>
          <p:nvPr/>
        </p:nvSpPr>
        <p:spPr>
          <a:xfrm>
            <a:off x="539553" y="1651950"/>
            <a:ext cx="3815146" cy="95410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1. An die Regeln (Unterrichtsgespräch) erinnern.</a:t>
            </a:r>
          </a:p>
        </p:txBody>
      </p:sp>
      <p:sp>
        <p:nvSpPr>
          <p:cNvPr id="6" name="Flussdiagramm: Prozess 5">
            <a:extLst>
              <a:ext uri="{FF2B5EF4-FFF2-40B4-BE49-F238E27FC236}">
                <a16:creationId xmlns:a16="http://schemas.microsoft.com/office/drawing/2014/main" id="{9340E913-5023-5EAC-0FEA-0E10E430B19F}"/>
              </a:ext>
            </a:extLst>
          </p:cNvPr>
          <p:cNvSpPr/>
          <p:nvPr/>
        </p:nvSpPr>
        <p:spPr>
          <a:xfrm>
            <a:off x="4789302" y="1651950"/>
            <a:ext cx="3684298" cy="95410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2. Thema (Frage) nennen und visualisieren.</a:t>
            </a:r>
          </a:p>
        </p:txBody>
      </p:sp>
      <p:sp>
        <p:nvSpPr>
          <p:cNvPr id="7" name="Flussdiagramm: Prozess 6">
            <a:extLst>
              <a:ext uri="{FF2B5EF4-FFF2-40B4-BE49-F238E27FC236}">
                <a16:creationId xmlns:a16="http://schemas.microsoft.com/office/drawing/2014/main" id="{40A33690-1B18-EC1C-FECF-2E5D798C13DD}"/>
              </a:ext>
            </a:extLst>
          </p:cNvPr>
          <p:cNvSpPr/>
          <p:nvPr/>
        </p:nvSpPr>
        <p:spPr>
          <a:xfrm>
            <a:off x="516672" y="2759294"/>
            <a:ext cx="3839303" cy="95410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3. Murmelgespräch zum Thema</a:t>
            </a:r>
          </a:p>
        </p:txBody>
      </p:sp>
      <p:sp>
        <p:nvSpPr>
          <p:cNvPr id="8" name="Flussdiagramm: Prozess 7">
            <a:extLst>
              <a:ext uri="{FF2B5EF4-FFF2-40B4-BE49-F238E27FC236}">
                <a16:creationId xmlns:a16="http://schemas.microsoft.com/office/drawing/2014/main" id="{333FE0FD-4CD5-2317-A947-E75B66A079CC}"/>
              </a:ext>
            </a:extLst>
          </p:cNvPr>
          <p:cNvSpPr/>
          <p:nvPr/>
        </p:nvSpPr>
        <p:spPr>
          <a:xfrm>
            <a:off x="4776134" y="2761115"/>
            <a:ext cx="3684298" cy="95410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4. Schülerbeiträge unkommentiert sammeln.</a:t>
            </a:r>
          </a:p>
        </p:txBody>
      </p:sp>
      <p:sp>
        <p:nvSpPr>
          <p:cNvPr id="9" name="Flussdiagramm: Prozess 8">
            <a:extLst>
              <a:ext uri="{FF2B5EF4-FFF2-40B4-BE49-F238E27FC236}">
                <a16:creationId xmlns:a16="http://schemas.microsoft.com/office/drawing/2014/main" id="{D4EF92B8-C7AC-1226-F2B1-699733A3B04A}"/>
              </a:ext>
            </a:extLst>
          </p:cNvPr>
          <p:cNvSpPr/>
          <p:nvPr/>
        </p:nvSpPr>
        <p:spPr>
          <a:xfrm>
            <a:off x="539553" y="5055937"/>
            <a:ext cx="3816424" cy="1134023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7. Aus den zusammengefassten Beiträgen ein weiterführendes Thema formulieren.</a:t>
            </a:r>
          </a:p>
        </p:txBody>
      </p:sp>
      <p:sp>
        <p:nvSpPr>
          <p:cNvPr id="10" name="Flussdiagramm: Prozess 9">
            <a:extLst>
              <a:ext uri="{FF2B5EF4-FFF2-40B4-BE49-F238E27FC236}">
                <a16:creationId xmlns:a16="http://schemas.microsoft.com/office/drawing/2014/main" id="{94BB48A6-B386-6D68-9B00-DFA35B486BD8}"/>
              </a:ext>
            </a:extLst>
          </p:cNvPr>
          <p:cNvSpPr/>
          <p:nvPr/>
        </p:nvSpPr>
        <p:spPr>
          <a:xfrm>
            <a:off x="4788024" y="3899881"/>
            <a:ext cx="3672408" cy="95410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6. Unklarheiten/Fehler in kurzer Lehrer-Info erklären.</a:t>
            </a:r>
          </a:p>
        </p:txBody>
      </p:sp>
      <p:sp>
        <p:nvSpPr>
          <p:cNvPr id="11" name="Flussdiagramm: Prozess 10">
            <a:extLst>
              <a:ext uri="{FF2B5EF4-FFF2-40B4-BE49-F238E27FC236}">
                <a16:creationId xmlns:a16="http://schemas.microsoft.com/office/drawing/2014/main" id="{962F182C-ED49-3E7F-BD33-FE9D126C212A}"/>
              </a:ext>
            </a:extLst>
          </p:cNvPr>
          <p:cNvSpPr/>
          <p:nvPr/>
        </p:nvSpPr>
        <p:spPr>
          <a:xfrm>
            <a:off x="516673" y="3899881"/>
            <a:ext cx="3839304" cy="954107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5. Schülerbeiträge knapp resümieren (spiegeln)</a:t>
            </a:r>
          </a:p>
        </p:txBody>
      </p:sp>
      <p:sp>
        <p:nvSpPr>
          <p:cNvPr id="12" name="Flussdiagramm: Prozess 11">
            <a:extLst>
              <a:ext uri="{FF2B5EF4-FFF2-40B4-BE49-F238E27FC236}">
                <a16:creationId xmlns:a16="http://schemas.microsoft.com/office/drawing/2014/main" id="{5DC2B518-FCF0-9338-10E3-3009C2596F05}"/>
              </a:ext>
            </a:extLst>
          </p:cNvPr>
          <p:cNvSpPr/>
          <p:nvPr/>
        </p:nvSpPr>
        <p:spPr>
          <a:xfrm>
            <a:off x="4788024" y="5055937"/>
            <a:ext cx="3672408" cy="1134023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8. Unterrichtsgespräch beenden/Feedback geben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351AA98-3782-A7E7-4008-61354BAC6254}"/>
              </a:ext>
            </a:extLst>
          </p:cNvPr>
          <p:cNvCxnSpPr>
            <a:endCxn id="6" idx="1"/>
          </p:cNvCxnSpPr>
          <p:nvPr/>
        </p:nvCxnSpPr>
        <p:spPr>
          <a:xfrm flipV="1">
            <a:off x="4067944" y="2129004"/>
            <a:ext cx="721358" cy="3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2B1A8BA-9AB9-0B65-6479-EC886DE61813}"/>
              </a:ext>
            </a:extLst>
          </p:cNvPr>
          <p:cNvCxnSpPr/>
          <p:nvPr/>
        </p:nvCxnSpPr>
        <p:spPr>
          <a:xfrm flipH="1">
            <a:off x="4211960" y="2348880"/>
            <a:ext cx="792088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E2DD60D9-EC3D-80B7-9D6A-64DEAADE97A6}"/>
              </a:ext>
            </a:extLst>
          </p:cNvPr>
          <p:cNvCxnSpPr>
            <a:endCxn id="8" idx="1"/>
          </p:cNvCxnSpPr>
          <p:nvPr/>
        </p:nvCxnSpPr>
        <p:spPr>
          <a:xfrm>
            <a:off x="4067944" y="3302987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2726EF1B-CCC6-181D-D6DF-B921805A6F12}"/>
              </a:ext>
            </a:extLst>
          </p:cNvPr>
          <p:cNvCxnSpPr/>
          <p:nvPr/>
        </p:nvCxnSpPr>
        <p:spPr>
          <a:xfrm flipH="1">
            <a:off x="4211960" y="3573016"/>
            <a:ext cx="720080" cy="648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BD95C708-D24D-48A9-106C-234F04038E82}"/>
              </a:ext>
            </a:extLst>
          </p:cNvPr>
          <p:cNvCxnSpPr/>
          <p:nvPr/>
        </p:nvCxnSpPr>
        <p:spPr>
          <a:xfrm>
            <a:off x="4067944" y="4527123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42DB55AB-3F20-DE58-25C1-8922449C2C20}"/>
              </a:ext>
            </a:extLst>
          </p:cNvPr>
          <p:cNvCxnSpPr/>
          <p:nvPr/>
        </p:nvCxnSpPr>
        <p:spPr>
          <a:xfrm flipH="1">
            <a:off x="4211960" y="4725144"/>
            <a:ext cx="720080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82FD85CD-FD15-FA4B-BC71-A48F27998EE5}"/>
              </a:ext>
            </a:extLst>
          </p:cNvPr>
          <p:cNvCxnSpPr/>
          <p:nvPr/>
        </p:nvCxnSpPr>
        <p:spPr>
          <a:xfrm>
            <a:off x="4139952" y="5679251"/>
            <a:ext cx="6361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60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711354C-85DB-E9C7-5D2F-9F507921998F}"/>
              </a:ext>
            </a:extLst>
          </p:cNvPr>
          <p:cNvSpPr txBox="1"/>
          <p:nvPr/>
        </p:nvSpPr>
        <p:spPr>
          <a:xfrm>
            <a:off x="107504" y="548680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1"/>
                </a:solidFill>
              </a:rPr>
              <a:t>Sonne- und Wolkenrunde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1E11D4D-FD1A-452B-8C92-8D8FA8774C1C}"/>
              </a:ext>
            </a:extLst>
          </p:cNvPr>
          <p:cNvSpPr txBox="1"/>
          <p:nvPr/>
        </p:nvSpPr>
        <p:spPr>
          <a:xfrm>
            <a:off x="512768" y="1949628"/>
            <a:ext cx="7371599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Welche Schwerpunkte habe ich in meiner Ausbildung bisher setzen können?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Mit welchen Kollegen kann ich besonders gut und warum?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Wie läuft es in meinen Klassen?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Wie könnte ich es schaffen, nicht am Wochenende zu arbeiten?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chemeClr val="tx2"/>
                </a:solidFill>
              </a:rPr>
              <a:t>Was steht für mich als Nächstes an?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chemeClr val="tx2"/>
              </a:solidFill>
            </a:endParaRPr>
          </a:p>
        </p:txBody>
      </p:sp>
      <p:pic>
        <p:nvPicPr>
          <p:cNvPr id="6" name="Grafik 5" descr="Verbindungen">
            <a:extLst>
              <a:ext uri="{FF2B5EF4-FFF2-40B4-BE49-F238E27FC236}">
                <a16:creationId xmlns:a16="http://schemas.microsoft.com/office/drawing/2014/main" id="{E46D00B1-FAC9-4952-8F8B-1981C37C5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932" y="3776464"/>
            <a:ext cx="2905472" cy="2905472"/>
          </a:xfrm>
          <a:prstGeom prst="rect">
            <a:avLst/>
          </a:prstGeom>
        </p:spPr>
      </p:pic>
      <p:sp>
        <p:nvSpPr>
          <p:cNvPr id="2" name="Sonne 1">
            <a:extLst>
              <a:ext uri="{FF2B5EF4-FFF2-40B4-BE49-F238E27FC236}">
                <a16:creationId xmlns:a16="http://schemas.microsoft.com/office/drawing/2014/main" id="{2B95AD92-3697-A72A-8845-2C7D38FD8E23}"/>
              </a:ext>
            </a:extLst>
          </p:cNvPr>
          <p:cNvSpPr/>
          <p:nvPr/>
        </p:nvSpPr>
        <p:spPr>
          <a:xfrm>
            <a:off x="395536" y="2002439"/>
            <a:ext cx="432048" cy="36004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Wolke 4">
            <a:extLst>
              <a:ext uri="{FF2B5EF4-FFF2-40B4-BE49-F238E27FC236}">
                <a16:creationId xmlns:a16="http://schemas.microsoft.com/office/drawing/2014/main" id="{99078A49-50E9-A887-D39C-B5FEADFD2316}"/>
              </a:ext>
            </a:extLst>
          </p:cNvPr>
          <p:cNvSpPr/>
          <p:nvPr/>
        </p:nvSpPr>
        <p:spPr>
          <a:xfrm>
            <a:off x="350311" y="3740369"/>
            <a:ext cx="477273" cy="26632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7874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353EB31-1EF7-4F6E-9D7A-B03ADDD00658}"/>
              </a:ext>
            </a:extLst>
          </p:cNvPr>
          <p:cNvSpPr txBox="1"/>
          <p:nvPr/>
        </p:nvSpPr>
        <p:spPr>
          <a:xfrm>
            <a:off x="294269" y="449938"/>
            <a:ext cx="5904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Gesprächstechniken 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C7570245-97A6-42DE-A566-C54992BD7C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3430381"/>
              </p:ext>
            </p:extLst>
          </p:nvPr>
        </p:nvGraphicFramePr>
        <p:xfrm>
          <a:off x="1229549" y="1571758"/>
          <a:ext cx="7374899" cy="4665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afik 6" descr="Stoppuhr">
            <a:extLst>
              <a:ext uri="{FF2B5EF4-FFF2-40B4-BE49-F238E27FC236}">
                <a16:creationId xmlns:a16="http://schemas.microsoft.com/office/drawing/2014/main" id="{3720A749-B718-4966-8AD6-E6D3EF2B3D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255348">
            <a:off x="256503" y="1849549"/>
            <a:ext cx="529208" cy="52920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12FC840-C74A-4E03-8F1F-02CD67503BD2}"/>
              </a:ext>
            </a:extLst>
          </p:cNvPr>
          <p:cNvSpPr txBox="1"/>
          <p:nvPr/>
        </p:nvSpPr>
        <p:spPr>
          <a:xfrm>
            <a:off x="324350" y="2306197"/>
            <a:ext cx="90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10 min</a:t>
            </a:r>
          </a:p>
        </p:txBody>
      </p:sp>
      <p:pic>
        <p:nvPicPr>
          <p:cNvPr id="9" name="Grafik 8" descr="Stoppuhr">
            <a:extLst>
              <a:ext uri="{FF2B5EF4-FFF2-40B4-BE49-F238E27FC236}">
                <a16:creationId xmlns:a16="http://schemas.microsoft.com/office/drawing/2014/main" id="{2A400166-5672-4E77-B114-E4A96E5DAD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255348">
            <a:off x="256504" y="3308216"/>
            <a:ext cx="529208" cy="52920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79C2804-2589-47A9-8C10-605089EC72C1}"/>
              </a:ext>
            </a:extLst>
          </p:cNvPr>
          <p:cNvSpPr txBox="1"/>
          <p:nvPr/>
        </p:nvSpPr>
        <p:spPr>
          <a:xfrm>
            <a:off x="294269" y="3783675"/>
            <a:ext cx="94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10 min</a:t>
            </a:r>
          </a:p>
        </p:txBody>
      </p:sp>
      <p:pic>
        <p:nvPicPr>
          <p:cNvPr id="11" name="Grafik 10" descr="Stoppuhr">
            <a:extLst>
              <a:ext uri="{FF2B5EF4-FFF2-40B4-BE49-F238E27FC236}">
                <a16:creationId xmlns:a16="http://schemas.microsoft.com/office/drawing/2014/main" id="{F843481A-5F56-4107-ABD7-48BF17EA6C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255348">
            <a:off x="256503" y="4928767"/>
            <a:ext cx="529208" cy="52920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E674983-7B06-43FD-9ACD-155B380C59EC}"/>
              </a:ext>
            </a:extLst>
          </p:cNvPr>
          <p:cNvSpPr txBox="1"/>
          <p:nvPr/>
        </p:nvSpPr>
        <p:spPr>
          <a:xfrm>
            <a:off x="280913" y="5415480"/>
            <a:ext cx="948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20 min</a:t>
            </a:r>
          </a:p>
        </p:txBody>
      </p:sp>
      <p:pic>
        <p:nvPicPr>
          <p:cNvPr id="14" name="Grafik 13" descr="Verbindungen">
            <a:extLst>
              <a:ext uri="{FF2B5EF4-FFF2-40B4-BE49-F238E27FC236}">
                <a16:creationId xmlns:a16="http://schemas.microsoft.com/office/drawing/2014/main" id="{8B04EBB1-FA54-4ABF-9322-D2FF79C43E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3902" y="341926"/>
            <a:ext cx="1039571" cy="103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328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347F476-4983-D2A8-2E1C-D7CA01912A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5100" y="6381750"/>
            <a:ext cx="7848600" cy="476250"/>
          </a:xfrm>
        </p:spPr>
        <p:txBody>
          <a:bodyPr/>
          <a:lstStyle/>
          <a:p>
            <a:pPr algn="l">
              <a:spcAft>
                <a:spcPts val="900"/>
              </a:spcAft>
            </a:pPr>
            <a:r>
              <a:rPr lang="de-DE" sz="700" b="1" i="0" dirty="0">
                <a:solidFill>
                  <a:srgbClr val="003064"/>
                </a:solidFill>
                <a:effectLst/>
                <a:latin typeface="MuseoSans"/>
              </a:rPr>
              <a:t>Ausbildung – Prüfung; APVO Lehrkräfte 2024</a:t>
            </a:r>
          </a:p>
          <a:p>
            <a:pPr algn="l">
              <a:lnSpc>
                <a:spcPts val="1976"/>
              </a:lnSpc>
              <a:spcAft>
                <a:spcPts val="750"/>
              </a:spcAft>
            </a:pPr>
            <a:r>
              <a:rPr lang="de-DE" sz="700" b="0" i="0" dirty="0">
                <a:solidFill>
                  <a:srgbClr val="000000"/>
                </a:solidFill>
                <a:effectLst/>
                <a:latin typeface="MuseoSans"/>
              </a:rPr>
              <a:t>Der Vorbereitungsdienst in Schleswig-Holstein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C4E765F-1092-4806-6985-6CEE551C62F0}"/>
              </a:ext>
            </a:extLst>
          </p:cNvPr>
          <p:cNvSpPr txBox="1"/>
          <p:nvPr/>
        </p:nvSpPr>
        <p:spPr>
          <a:xfrm>
            <a:off x="323528" y="332656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chemeClr val="tx1"/>
                </a:solidFill>
              </a:rPr>
              <a:t>Thesen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59A258E-8800-0C6C-739B-0320227B2E15}"/>
              </a:ext>
            </a:extLst>
          </p:cNvPr>
          <p:cNvSpPr txBox="1"/>
          <p:nvPr/>
        </p:nvSpPr>
        <p:spPr>
          <a:xfrm>
            <a:off x="395536" y="1465070"/>
            <a:ext cx="799288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zu jedem Fach + Pädagogik eine These. 2 Thesen frei wählbar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jede These mit ihrer Begründung etwa eine Seite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0" i="0" u="none" strike="noStrike" baseline="0" dirty="0">
                <a:solidFill>
                  <a:schemeClr val="tx1"/>
                </a:solidFill>
                <a:latin typeface="AvenirNext LT Pro Regular"/>
              </a:rPr>
              <a:t>weder originell noch allgemeingültig. Sie sind vielmehr Ausdruck einer individuellen Sicht, müssen aber professionellen Ansprüchen genügen</a:t>
            </a:r>
            <a:r>
              <a:rPr lang="de-DE" b="0" i="0" u="none" strike="noStrike" baseline="0" dirty="0">
                <a:solidFill>
                  <a:schemeClr val="tx1"/>
                </a:solidFill>
                <a:latin typeface="AvenirNext LT Pro Regular"/>
              </a:rPr>
              <a:t>. </a:t>
            </a:r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Prüfung: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Prüfungskommission wählt  min. 2 der 5 Thesen aus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These und ihre Begründung kurz vorstellen. Das unkommentierte Thesenpapier darf dabei genutzt werden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Gespräch mit der Prüfungskommission zur These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Thesenpapier wird nicht bewertet</a:t>
            </a:r>
          </a:p>
        </p:txBody>
      </p:sp>
    </p:spTree>
    <p:extLst>
      <p:ext uri="{BB962C8B-B14F-4D97-AF65-F5344CB8AC3E}">
        <p14:creationId xmlns:p14="http://schemas.microsoft.com/office/powerpoint/2010/main" val="3194304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287524" y="40466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Meine Ziele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… und eine ehrliche Bestandsaufnahme …</a:t>
            </a:r>
          </a:p>
        </p:txBody>
      </p:sp>
      <p:sp>
        <p:nvSpPr>
          <p:cNvPr id="2" name="Sprechblase: oval 1">
            <a:extLst>
              <a:ext uri="{FF2B5EF4-FFF2-40B4-BE49-F238E27FC236}">
                <a16:creationId xmlns:a16="http://schemas.microsoft.com/office/drawing/2014/main" id="{EB9F43F9-A475-42BB-8450-B6FE72D07889}"/>
              </a:ext>
            </a:extLst>
          </p:cNvPr>
          <p:cNvSpPr/>
          <p:nvPr/>
        </p:nvSpPr>
        <p:spPr>
          <a:xfrm>
            <a:off x="683568" y="1916832"/>
            <a:ext cx="3744416" cy="1800200"/>
          </a:xfrm>
          <a:prstGeom prst="wedgeEllipseCallout">
            <a:avLst>
              <a:gd name="adj1" fmla="val -43338"/>
              <a:gd name="adj2" fmla="val 628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Woran arbeitest du gerade?</a:t>
            </a:r>
          </a:p>
        </p:txBody>
      </p:sp>
      <p:sp>
        <p:nvSpPr>
          <p:cNvPr id="5" name="Sprechblase: oval 4">
            <a:extLst>
              <a:ext uri="{FF2B5EF4-FFF2-40B4-BE49-F238E27FC236}">
                <a16:creationId xmlns:a16="http://schemas.microsoft.com/office/drawing/2014/main" id="{2B47811A-4265-435D-B6F6-9D46AE5CA3FE}"/>
              </a:ext>
            </a:extLst>
          </p:cNvPr>
          <p:cNvSpPr/>
          <p:nvPr/>
        </p:nvSpPr>
        <p:spPr>
          <a:xfrm>
            <a:off x="4896508" y="2295720"/>
            <a:ext cx="3744416" cy="1800200"/>
          </a:xfrm>
          <a:prstGeom prst="wedgeEllipseCallout">
            <a:avLst>
              <a:gd name="adj1" fmla="val -37592"/>
              <a:gd name="adj2" fmla="val 8030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möchtest du unbedingt lernen?</a:t>
            </a: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C020EDAC-0E1C-453D-A57E-EBD8590F7363}"/>
              </a:ext>
            </a:extLst>
          </p:cNvPr>
          <p:cNvSpPr/>
          <p:nvPr/>
        </p:nvSpPr>
        <p:spPr>
          <a:xfrm>
            <a:off x="1187624" y="4098080"/>
            <a:ext cx="3744416" cy="1800200"/>
          </a:xfrm>
          <a:prstGeom prst="wedgeEllipseCallout">
            <a:avLst>
              <a:gd name="adj1" fmla="val 41654"/>
              <a:gd name="adj2" fmla="val 5441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Was hast du im ersten Semester fachübergreifend gelernt?</a:t>
            </a:r>
          </a:p>
        </p:txBody>
      </p:sp>
    </p:spTree>
    <p:extLst>
      <p:ext uri="{BB962C8B-B14F-4D97-AF65-F5344CB8AC3E}">
        <p14:creationId xmlns:p14="http://schemas.microsoft.com/office/powerpoint/2010/main" val="12137793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36735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Unterrichtsgespräche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Feedback (Modul &amp; Vorbereitungsdienst)</a:t>
            </a:r>
          </a:p>
        </p:txBody>
      </p:sp>
      <p:pic>
        <p:nvPicPr>
          <p:cNvPr id="2050" name="Picture 2" descr="Feedback geben. | Skizze notizen, Kooperatives lernen, Schule">
            <a:extLst>
              <a:ext uri="{FF2B5EF4-FFF2-40B4-BE49-F238E27FC236}">
                <a16:creationId xmlns:a16="http://schemas.microsoft.com/office/drawing/2014/main" id="{EB75A3DC-BA43-408E-AF1E-5D7E764B2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949" y="1556792"/>
            <a:ext cx="6324102" cy="475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093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236735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Unterrichtsgespräche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Eigene Schwerpunkte setzen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79C229D-ECB2-4E92-A005-B082D66C3EFB}"/>
              </a:ext>
            </a:extLst>
          </p:cNvPr>
          <p:cNvSpPr txBox="1"/>
          <p:nvPr/>
        </p:nvSpPr>
        <p:spPr>
          <a:xfrm>
            <a:off x="224296" y="1556792"/>
            <a:ext cx="6075896" cy="4817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Mitarbeitergespräch mit der Schulleitung:</a:t>
            </a:r>
          </a:p>
          <a:p>
            <a:endParaRPr lang="de-DE" sz="2000" b="1" i="1" dirty="0">
              <a:solidFill>
                <a:schemeClr val="tx1"/>
              </a:solidFill>
            </a:endParaRPr>
          </a:p>
          <a:p>
            <a:r>
              <a:rPr lang="de-DE" sz="1600" b="1" i="1" dirty="0">
                <a:solidFill>
                  <a:schemeClr val="tx1"/>
                </a:solidFill>
              </a:rPr>
              <a:t>Die Mitarbeitergespräche mit der Schulleitung stehen an. Nach einer Fortbildung kennt deine Schulleitung kein anderes Thema mehr: Lehrersprache und Gesprächsführung. Du bereitest dich gewissenhaft auf das Gespräch vor. </a:t>
            </a:r>
          </a:p>
          <a:p>
            <a:endParaRPr lang="de-DE" sz="1600" b="1" i="1" dirty="0">
              <a:solidFill>
                <a:schemeClr val="tx1"/>
              </a:solidFill>
            </a:endParaRPr>
          </a:p>
          <a:p>
            <a:endParaRPr lang="de-DE" sz="1600" b="1" i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tx1"/>
                </a:solidFill>
              </a:rPr>
              <a:t>Welche Schwerpunkte möchtest du in deinem eigenen Unterricht setzen?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tx1"/>
                </a:solidFill>
              </a:rPr>
              <a:t>Was gelingt dir schon gut in deinem eigenen Unterricht?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i="1" dirty="0">
                <a:solidFill>
                  <a:schemeClr val="tx1"/>
                </a:solidFill>
              </a:rPr>
              <a:t>Was wäre dir wichtig, noch zu lernen? Welche Trainings könnten dem Kollegium dabei helfen?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i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de-DE" sz="1600" b="1" i="1" dirty="0">
                <a:solidFill>
                  <a:schemeClr val="tx1"/>
                </a:solidFill>
              </a:rPr>
              <a:t>	EA: </a:t>
            </a:r>
            <a:r>
              <a:rPr lang="de-DE" sz="1600" i="1" dirty="0">
                <a:solidFill>
                  <a:schemeClr val="tx1"/>
                </a:solidFill>
              </a:rPr>
              <a:t>Beantworte die Fragen schriftlich.</a:t>
            </a:r>
          </a:p>
          <a:p>
            <a:pPr>
              <a:lnSpc>
                <a:spcPct val="200000"/>
              </a:lnSpc>
            </a:pPr>
            <a:r>
              <a:rPr lang="de-DE" sz="1600" b="1" i="1" dirty="0">
                <a:solidFill>
                  <a:schemeClr val="tx1"/>
                </a:solidFill>
              </a:rPr>
              <a:t>	PA: </a:t>
            </a:r>
            <a:r>
              <a:rPr lang="de-DE" sz="1600" i="1" dirty="0">
                <a:solidFill>
                  <a:schemeClr val="tx1"/>
                </a:solidFill>
              </a:rPr>
              <a:t>Führe die Mitarbeitergespräche mit einem Partner.</a:t>
            </a:r>
          </a:p>
        </p:txBody>
      </p:sp>
      <p:pic>
        <p:nvPicPr>
          <p:cNvPr id="2050" name="Picture 2" descr="IT Vorstellungsgespräch - Wistar NewsWistar News">
            <a:extLst>
              <a:ext uri="{FF2B5EF4-FFF2-40B4-BE49-F238E27FC236}">
                <a16:creationId xmlns:a16="http://schemas.microsoft.com/office/drawing/2014/main" id="{0100A0E6-C964-41DB-8EF4-59670021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69882"/>
            <a:ext cx="2482310" cy="35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A096AB53-62F4-490B-AF0C-42BD43E65DD2}"/>
              </a:ext>
            </a:extLst>
          </p:cNvPr>
          <p:cNvSpPr/>
          <p:nvPr/>
        </p:nvSpPr>
        <p:spPr>
          <a:xfrm>
            <a:off x="224296" y="3798726"/>
            <a:ext cx="5643849" cy="1442830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Männliches Profil">
            <a:extLst>
              <a:ext uri="{FF2B5EF4-FFF2-40B4-BE49-F238E27FC236}">
                <a16:creationId xmlns:a16="http://schemas.microsoft.com/office/drawing/2014/main" id="{62E309C3-E6CF-4363-A912-6F7AE7D43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28" y="5988437"/>
            <a:ext cx="395189" cy="395189"/>
          </a:xfrm>
          <a:prstGeom prst="rect">
            <a:avLst/>
          </a:prstGeom>
        </p:spPr>
      </p:pic>
      <p:pic>
        <p:nvPicPr>
          <p:cNvPr id="8" name="Grafik 7" descr="Weibliches Profil">
            <a:extLst>
              <a:ext uri="{FF2B5EF4-FFF2-40B4-BE49-F238E27FC236}">
                <a16:creationId xmlns:a16="http://schemas.microsoft.com/office/drawing/2014/main" id="{0D41C43A-E440-4EA0-92BE-7C7F9F0ED8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701" y="5988437"/>
            <a:ext cx="395189" cy="395189"/>
          </a:xfrm>
          <a:prstGeom prst="rect">
            <a:avLst/>
          </a:prstGeom>
        </p:spPr>
      </p:pic>
      <p:pic>
        <p:nvPicPr>
          <p:cNvPr id="12" name="Grafik 11" descr="Männliches Profil">
            <a:extLst>
              <a:ext uri="{FF2B5EF4-FFF2-40B4-BE49-F238E27FC236}">
                <a16:creationId xmlns:a16="http://schemas.microsoft.com/office/drawing/2014/main" id="{074E0E1B-31F3-4E5F-AC14-7838A6394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3528" y="5514764"/>
            <a:ext cx="395189" cy="39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1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323528" y="335239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Unterrichtsgespräche</a:t>
            </a:r>
          </a:p>
          <a:p>
            <a:r>
              <a:rPr lang="de-DE" sz="2000" i="1" dirty="0">
                <a:solidFill>
                  <a:schemeClr val="tx1"/>
                </a:solidFill>
              </a:rPr>
              <a:t>Eigene Schwerpunkte setzen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79C229D-ECB2-4E92-A005-B082D66C3EFB}"/>
              </a:ext>
            </a:extLst>
          </p:cNvPr>
          <p:cNvSpPr txBox="1"/>
          <p:nvPr/>
        </p:nvSpPr>
        <p:spPr>
          <a:xfrm>
            <a:off x="224296" y="1556792"/>
            <a:ext cx="7300032" cy="3878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Mitarbeitergespräch mit der Schulleitung:</a:t>
            </a:r>
          </a:p>
          <a:p>
            <a:endParaRPr lang="de-DE" sz="1600" b="1" i="1" dirty="0">
              <a:solidFill>
                <a:schemeClr val="tx1"/>
              </a:solidFill>
            </a:endParaRPr>
          </a:p>
          <a:p>
            <a:endParaRPr lang="de-DE" sz="1600" b="1" i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i="1" dirty="0">
                <a:solidFill>
                  <a:schemeClr val="tx1"/>
                </a:solidFill>
              </a:rPr>
              <a:t>Welche Schwerpunkte möchtest du in deinem eigenen Unterricht setzen?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i="1" dirty="0">
                <a:solidFill>
                  <a:schemeClr val="tx1"/>
                </a:solidFill>
              </a:rPr>
              <a:t>Was gelingt dir schon gut in deinem eigenen Unterricht?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i="1" dirty="0">
                <a:solidFill>
                  <a:schemeClr val="tx1"/>
                </a:solidFill>
              </a:rPr>
              <a:t>Was wäre dir wichtig, noch zu lernen? Welche Trainings könnten dem Kollegium dabei helfen?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600" i="1" dirty="0">
              <a:solidFill>
                <a:schemeClr val="tx1"/>
              </a:solidFill>
            </a:endParaRPr>
          </a:p>
          <a:p>
            <a:endParaRPr lang="de-DE" sz="1600" b="1" i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endParaRPr lang="de-DE" sz="1600" i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Beim Vorstellungsgespräch von Tobias Wieland | Wirtschaft Cartoon ...">
            <a:extLst>
              <a:ext uri="{FF2B5EF4-FFF2-40B4-BE49-F238E27FC236}">
                <a16:creationId xmlns:a16="http://schemas.microsoft.com/office/drawing/2014/main" id="{62C876FF-E30F-4F35-91F6-55E30084A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079" y="4077072"/>
            <a:ext cx="3744416" cy="216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23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6EFB5BF-B67A-4CE0-93F0-EDA8311C28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79512" y="6453336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de-DE" dirty="0"/>
              <a:t>S, Sebastian Marcks, Kronshagen, 9.11.2016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FCC5F91-6878-41C5-A0F8-D9F5EF5A330A}"/>
              </a:ext>
            </a:extLst>
          </p:cNvPr>
          <p:cNvSpPr txBox="1"/>
          <p:nvPr/>
        </p:nvSpPr>
        <p:spPr>
          <a:xfrm>
            <a:off x="539552" y="5419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Vorbereitung - Hospitation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A843556-EDD5-45D4-9C7B-49377A79C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9522685"/>
              </p:ext>
            </p:extLst>
          </p:nvPr>
        </p:nvGraphicFramePr>
        <p:xfrm>
          <a:off x="971600" y="1340768"/>
          <a:ext cx="727280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0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53002-913F-12B6-B1B5-E7EBBD7EC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9C2E9A4-DB3B-8BCE-E6EF-E1186B55F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</a:t>
            </a:r>
            <a:r>
              <a:rPr lang="de-DE" dirty="0" err="1"/>
              <a:t>Gym</a:t>
            </a:r>
            <a:r>
              <a:rPr lang="de-DE" dirty="0"/>
              <a:t>/</a:t>
            </a:r>
            <a:r>
              <a:rPr lang="de-DE" dirty="0" err="1"/>
              <a:t>GemS</a:t>
            </a:r>
            <a:r>
              <a:rPr lang="de-DE" dirty="0"/>
              <a:t>, Sebastian Marcks, Kronshagen, 9.11.2016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C57CA580-07AC-CB4A-530E-86CE104B5B7C}"/>
              </a:ext>
            </a:extLst>
          </p:cNvPr>
          <p:cNvGraphicFramePr/>
          <p:nvPr/>
        </p:nvGraphicFramePr>
        <p:xfrm>
          <a:off x="3444110" y="2735064"/>
          <a:ext cx="3720178" cy="144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4D0C43A1-7B13-F8EC-1006-A4C6BFADC2AD}"/>
              </a:ext>
            </a:extLst>
          </p:cNvPr>
          <p:cNvSpPr txBox="1"/>
          <p:nvPr/>
        </p:nvSpPr>
        <p:spPr>
          <a:xfrm>
            <a:off x="707806" y="294246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tx1"/>
                </a:solidFill>
              </a:rPr>
              <a:t>Hospitation = kollegiale Fallberatung</a:t>
            </a:r>
          </a:p>
        </p:txBody>
      </p:sp>
      <p:pic>
        <p:nvPicPr>
          <p:cNvPr id="5" name="Grafik 4" descr="Verbindungen">
            <a:extLst>
              <a:ext uri="{FF2B5EF4-FFF2-40B4-BE49-F238E27FC236}">
                <a16:creationId xmlns:a16="http://schemas.microsoft.com/office/drawing/2014/main" id="{431043CA-C9A7-8F39-D8BC-1B3CA1986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59824" y="5483757"/>
            <a:ext cx="1584176" cy="158417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C759161-1786-D046-95DE-4F2639193357}"/>
              </a:ext>
            </a:extLst>
          </p:cNvPr>
          <p:cNvSpPr txBox="1"/>
          <p:nvPr/>
        </p:nvSpPr>
        <p:spPr>
          <a:xfrm>
            <a:off x="323528" y="3109139"/>
            <a:ext cx="437669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2. Positive Runde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E677E36-D2A6-8EDE-934B-FC020E1331FA}"/>
              </a:ext>
            </a:extLst>
          </p:cNvPr>
          <p:cNvSpPr txBox="1"/>
          <p:nvPr/>
        </p:nvSpPr>
        <p:spPr>
          <a:xfrm>
            <a:off x="323528" y="4177378"/>
            <a:ext cx="856895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>
                <a:solidFill>
                  <a:schemeClr val="tx1"/>
                </a:solidFill>
              </a:rPr>
              <a:t>3. Feedback mit Beobachtungsschwerpunkten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68EC8C0-6560-A024-D62D-FE1A6033F22D}"/>
              </a:ext>
            </a:extLst>
          </p:cNvPr>
          <p:cNvSpPr txBox="1"/>
          <p:nvPr/>
        </p:nvSpPr>
        <p:spPr>
          <a:xfrm>
            <a:off x="707806" y="4786347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Tiefenstrukturen</a:t>
            </a:r>
          </a:p>
          <a:p>
            <a:r>
              <a:rPr lang="de-DE" sz="2400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b="1" dirty="0">
                <a:solidFill>
                  <a:schemeClr val="tx1"/>
                </a:solidFill>
              </a:rPr>
              <a:t>Tipp- und Topkarten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2ECC288-4864-1998-7779-FE5F24C6FC05}"/>
              </a:ext>
            </a:extLst>
          </p:cNvPr>
          <p:cNvSpPr txBox="1"/>
          <p:nvPr/>
        </p:nvSpPr>
        <p:spPr>
          <a:xfrm>
            <a:off x="323528" y="223814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1. Reflexion</a:t>
            </a:r>
          </a:p>
        </p:txBody>
      </p:sp>
    </p:spTree>
    <p:extLst>
      <p:ext uri="{BB962C8B-B14F-4D97-AF65-F5344CB8AC3E}">
        <p14:creationId xmlns:p14="http://schemas.microsoft.com/office/powerpoint/2010/main" val="276549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9D30B16-D5CF-A55E-B0D4-2FED202C10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Schulrecht Gym/GemS, Sebastian Marcks, Kronshagen, 9.11.2016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319B922-D0AD-571E-2C8D-646EC8680DFD}"/>
              </a:ext>
            </a:extLst>
          </p:cNvPr>
          <p:cNvSpPr txBox="1"/>
          <p:nvPr/>
        </p:nvSpPr>
        <p:spPr>
          <a:xfrm>
            <a:off x="722958" y="223453"/>
            <a:ext cx="6732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200" b="1" dirty="0">
                <a:solidFill>
                  <a:schemeClr val="tx1"/>
                </a:solidFill>
              </a:rPr>
              <a:t>Wiederholung </a:t>
            </a:r>
          </a:p>
          <a:p>
            <a:pPr lvl="1"/>
            <a:r>
              <a:rPr lang="de-DE" sz="3200" dirty="0">
                <a:solidFill>
                  <a:schemeClr val="tx1"/>
                </a:solidFill>
              </a:rPr>
              <a:t>(Lernkarten)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7159D8DB-4414-227D-6550-66DDF91580E5}"/>
              </a:ext>
            </a:extLst>
          </p:cNvPr>
          <p:cNvSpPr/>
          <p:nvPr/>
        </p:nvSpPr>
        <p:spPr>
          <a:xfrm>
            <a:off x="395536" y="1916833"/>
            <a:ext cx="3076649" cy="280831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C276CEC-8B35-3026-A2FB-C8D28072D735}"/>
              </a:ext>
            </a:extLst>
          </p:cNvPr>
          <p:cNvSpPr txBox="1"/>
          <p:nvPr/>
        </p:nvSpPr>
        <p:spPr>
          <a:xfrm>
            <a:off x="611560" y="2042983"/>
            <a:ext cx="286062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</a:rPr>
              <a:t>Think: </a:t>
            </a:r>
            <a:r>
              <a:rPr lang="de-DE" dirty="0">
                <a:solidFill>
                  <a:schemeClr val="tx1"/>
                </a:solidFill>
              </a:rPr>
              <a:t>Durchdringe deine Lernkarte.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b="1" dirty="0">
                <a:solidFill>
                  <a:schemeClr val="tx1"/>
                </a:solidFill>
              </a:rPr>
              <a:t>Pair: </a:t>
            </a:r>
            <a:r>
              <a:rPr lang="de-DE" dirty="0">
                <a:solidFill>
                  <a:schemeClr val="tx1"/>
                </a:solidFill>
              </a:rPr>
              <a:t>Erläutere deine Lernkarte einer </a:t>
            </a:r>
            <a:r>
              <a:rPr lang="de-DE" dirty="0" err="1">
                <a:solidFill>
                  <a:schemeClr val="tx1"/>
                </a:solidFill>
              </a:rPr>
              <a:t>LiV</a:t>
            </a:r>
            <a:r>
              <a:rPr lang="de-DE" dirty="0">
                <a:solidFill>
                  <a:schemeClr val="tx1"/>
                </a:solidFill>
              </a:rPr>
              <a:t>.</a:t>
            </a: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b="1" dirty="0">
                <a:solidFill>
                  <a:schemeClr val="tx1"/>
                </a:solidFill>
              </a:rPr>
              <a:t>Share: </a:t>
            </a:r>
            <a:r>
              <a:rPr lang="de-DE" sz="2000" dirty="0">
                <a:solidFill>
                  <a:schemeClr val="tx1"/>
                </a:solidFill>
              </a:rPr>
              <a:t>Stelle</a:t>
            </a:r>
            <a:r>
              <a:rPr lang="de-DE" dirty="0">
                <a:solidFill>
                  <a:schemeClr val="tx1"/>
                </a:solidFill>
              </a:rPr>
              <a:t> uns deine Lernkarte kurz vor.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C36353-1553-8B23-E2CC-460C37EA972F}"/>
              </a:ext>
            </a:extLst>
          </p:cNvPr>
          <p:cNvSpPr txBox="1"/>
          <p:nvPr/>
        </p:nvSpPr>
        <p:spPr>
          <a:xfrm>
            <a:off x="4283968" y="1467208"/>
            <a:ext cx="530869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chemeClr val="tx1"/>
                </a:solidFill>
              </a:rPr>
              <a:t>Themen</a:t>
            </a:r>
            <a:r>
              <a:rPr lang="de-DE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Sicht- und Tiefenstrukturen (Hattie)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Anforderungsbereiche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Aufgaben einer Lehrkraft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Hatties Kernbotschaften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Rollen einer Lehrkraft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Classroom Management  (C. </a:t>
            </a:r>
            <a:r>
              <a:rPr lang="de-DE" dirty="0" err="1">
                <a:solidFill>
                  <a:schemeClr val="tx1"/>
                </a:solidFill>
              </a:rPr>
              <a:t>Evertson</a:t>
            </a:r>
            <a:r>
              <a:rPr lang="de-DE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Kalkulierte Herausforderung ( J. Leisen)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Klassenführung (J. Kounin)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Merkmale guten Unterrichts (H. Meyer)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dirty="0">
                <a:solidFill>
                  <a:schemeClr val="tx1"/>
                </a:solidFill>
              </a:rPr>
              <a:t>Heterogenität (J. Leisen)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5054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76101B1-7651-4D27-9B5F-9CA1D9CDF3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Gym/GemS, Sebastian Marcks, Kronshagen, 9.11.2016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467544" y="620688"/>
            <a:ext cx="5472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Kommunikation in der Schule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749B4079-9038-4543-AF97-57541DF97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816174"/>
              </p:ext>
            </p:extLst>
          </p:nvPr>
        </p:nvGraphicFramePr>
        <p:xfrm>
          <a:off x="1524000" y="184248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325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2A62E1-D627-A73E-D20C-5B5BCCF1B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702606B-1D5F-0F36-D0B9-BA696E56B9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Schulrecht Gym/GemS, Sebastian Marcks, Kronshagen, 9.11.2016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4BCDD84-5150-AA76-FA25-D698309FE4D4}"/>
              </a:ext>
            </a:extLst>
          </p:cNvPr>
          <p:cNvSpPr txBox="1"/>
          <p:nvPr/>
        </p:nvSpPr>
        <p:spPr>
          <a:xfrm>
            <a:off x="467544" y="620688"/>
            <a:ext cx="5472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1"/>
                </a:solidFill>
              </a:rPr>
              <a:t>Kommunikation in der Schule</a:t>
            </a:r>
          </a:p>
          <a:p>
            <a:r>
              <a:rPr lang="de-DE" sz="2000" dirty="0">
                <a:solidFill>
                  <a:schemeClr val="tx1"/>
                </a:solidFill>
              </a:rPr>
              <a:t>(Vier-Ohren-Modell nach F. Schulz von Thun)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8ED6FFD-D5AE-9E18-3AD7-23BF27905540}"/>
              </a:ext>
            </a:extLst>
          </p:cNvPr>
          <p:cNvSpPr txBox="1"/>
          <p:nvPr/>
        </p:nvSpPr>
        <p:spPr>
          <a:xfrm>
            <a:off x="647700" y="1853422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„Dein Heft liegt noch auf der Fensterbank!“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Flussdiagramm: Prozess 10">
            <a:extLst>
              <a:ext uri="{FF2B5EF4-FFF2-40B4-BE49-F238E27FC236}">
                <a16:creationId xmlns:a16="http://schemas.microsoft.com/office/drawing/2014/main" id="{07676B1C-6303-169D-5861-C41B07DA8BBC}"/>
              </a:ext>
            </a:extLst>
          </p:cNvPr>
          <p:cNvSpPr/>
          <p:nvPr/>
        </p:nvSpPr>
        <p:spPr>
          <a:xfrm>
            <a:off x="1907704" y="2701203"/>
            <a:ext cx="2520280" cy="144016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Sachebene</a:t>
            </a:r>
            <a:r>
              <a:rPr lang="de-DE" dirty="0"/>
              <a:t>:</a:t>
            </a:r>
          </a:p>
          <a:p>
            <a:pPr algn="ctr"/>
            <a:r>
              <a:rPr lang="de-DE" dirty="0"/>
              <a:t>Dein Heft ist dort.</a:t>
            </a:r>
          </a:p>
        </p:txBody>
      </p:sp>
      <p:sp>
        <p:nvSpPr>
          <p:cNvPr id="13" name="Flussdiagramm: Prozess 12">
            <a:extLst>
              <a:ext uri="{FF2B5EF4-FFF2-40B4-BE49-F238E27FC236}">
                <a16:creationId xmlns:a16="http://schemas.microsoft.com/office/drawing/2014/main" id="{B98846C1-8E67-FD99-0A49-2DC77C6A88E6}"/>
              </a:ext>
            </a:extLst>
          </p:cNvPr>
          <p:cNvSpPr/>
          <p:nvPr/>
        </p:nvSpPr>
        <p:spPr>
          <a:xfrm>
            <a:off x="4572000" y="2701203"/>
            <a:ext cx="2520280" cy="144016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Selbstoffenbarung</a:t>
            </a:r>
            <a:r>
              <a:rPr lang="de-DE" dirty="0"/>
              <a:t>:</a:t>
            </a:r>
          </a:p>
          <a:p>
            <a:pPr algn="ctr"/>
            <a:r>
              <a:rPr lang="de-DE" dirty="0"/>
              <a:t>Ich achte auf Ordnung.</a:t>
            </a:r>
          </a:p>
        </p:txBody>
      </p:sp>
      <p:sp>
        <p:nvSpPr>
          <p:cNvPr id="14" name="Flussdiagramm: Prozess 13">
            <a:extLst>
              <a:ext uri="{FF2B5EF4-FFF2-40B4-BE49-F238E27FC236}">
                <a16:creationId xmlns:a16="http://schemas.microsoft.com/office/drawing/2014/main" id="{EF680D01-407D-5FF7-D187-10C6BF57A9E9}"/>
              </a:ext>
            </a:extLst>
          </p:cNvPr>
          <p:cNvSpPr/>
          <p:nvPr/>
        </p:nvSpPr>
        <p:spPr>
          <a:xfrm>
            <a:off x="1907704" y="4237183"/>
            <a:ext cx="2520280" cy="144016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Beziehungsebene</a:t>
            </a:r>
            <a:r>
              <a:rPr lang="de-DE" dirty="0"/>
              <a:t>:</a:t>
            </a:r>
          </a:p>
          <a:p>
            <a:pPr algn="ctr"/>
            <a:r>
              <a:rPr lang="de-DE" dirty="0"/>
              <a:t>Ich erinnere dich, da du es vergessen hast.</a:t>
            </a:r>
          </a:p>
        </p:txBody>
      </p:sp>
      <p:sp>
        <p:nvSpPr>
          <p:cNvPr id="15" name="Flussdiagramm: Prozess 14">
            <a:extLst>
              <a:ext uri="{FF2B5EF4-FFF2-40B4-BE49-F238E27FC236}">
                <a16:creationId xmlns:a16="http://schemas.microsoft.com/office/drawing/2014/main" id="{BE04C6A4-CDB2-ABB5-1B84-CE8962908FF0}"/>
              </a:ext>
            </a:extLst>
          </p:cNvPr>
          <p:cNvSpPr/>
          <p:nvPr/>
        </p:nvSpPr>
        <p:spPr>
          <a:xfrm>
            <a:off x="4572000" y="4237183"/>
            <a:ext cx="2520280" cy="1440160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000" b="1" dirty="0"/>
              <a:t>Appellebene</a:t>
            </a:r>
            <a:r>
              <a:rPr lang="de-DE" dirty="0"/>
              <a:t>:</a:t>
            </a:r>
          </a:p>
          <a:p>
            <a:pPr algn="ctr"/>
            <a:r>
              <a:rPr lang="de-DE" dirty="0"/>
              <a:t>Hol jetzt dein Heft.</a:t>
            </a:r>
          </a:p>
        </p:txBody>
      </p:sp>
    </p:spTree>
    <p:extLst>
      <p:ext uri="{BB962C8B-B14F-4D97-AF65-F5344CB8AC3E}">
        <p14:creationId xmlns:p14="http://schemas.microsoft.com/office/powerpoint/2010/main" val="2955994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59C1EFD0-FAB3-4627-B6D8-C2CC4B4C3BA6}"/>
              </a:ext>
            </a:extLst>
          </p:cNvPr>
          <p:cNvSpPr txBox="1"/>
          <p:nvPr/>
        </p:nvSpPr>
        <p:spPr>
          <a:xfrm>
            <a:off x="179388" y="404664"/>
            <a:ext cx="5472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tx1"/>
                </a:solidFill>
              </a:rPr>
              <a:t>Unterrichtsgespräche professionell gestalten</a:t>
            </a:r>
          </a:p>
          <a:p>
            <a:r>
              <a:rPr lang="de-DE" i="1" dirty="0">
                <a:solidFill>
                  <a:schemeClr val="tx1"/>
                </a:solidFill>
              </a:rPr>
              <a:t>Hättest du es gewusst?</a:t>
            </a:r>
          </a:p>
        </p:txBody>
      </p:sp>
      <p:pic>
        <p:nvPicPr>
          <p:cNvPr id="14" name="Picture 2" descr="Gespräche bewusst führen - Kommunikationsberatung Dr. Elfy Walch">
            <a:extLst>
              <a:ext uri="{FF2B5EF4-FFF2-40B4-BE49-F238E27FC236}">
                <a16:creationId xmlns:a16="http://schemas.microsoft.com/office/drawing/2014/main" id="{66F355CB-A52F-460F-9853-633E28969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83" y="2782774"/>
            <a:ext cx="3370853" cy="3240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enkblase: wolkenförmig 2">
            <a:extLst>
              <a:ext uri="{FF2B5EF4-FFF2-40B4-BE49-F238E27FC236}">
                <a16:creationId xmlns:a16="http://schemas.microsoft.com/office/drawing/2014/main" id="{3C1FA51A-812A-4A97-89CC-69C9D3F5FE4E}"/>
              </a:ext>
            </a:extLst>
          </p:cNvPr>
          <p:cNvSpPr/>
          <p:nvPr/>
        </p:nvSpPr>
        <p:spPr>
          <a:xfrm>
            <a:off x="4139952" y="1452363"/>
            <a:ext cx="4641793" cy="1976637"/>
          </a:xfrm>
          <a:prstGeom prst="cloudCallout">
            <a:avLst>
              <a:gd name="adj1" fmla="val -39199"/>
              <a:gd name="adj2" fmla="val 9489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Tauscht</a:t>
            </a:r>
            <a:r>
              <a:rPr lang="de-DE" dirty="0"/>
              <a:t> euch über die Aussagen (Reader S. 2) </a:t>
            </a:r>
            <a:r>
              <a:rPr lang="de-DE" b="1" dirty="0"/>
              <a:t>aus</a:t>
            </a:r>
            <a:r>
              <a:rPr lang="de-DE" dirty="0"/>
              <a:t> und </a:t>
            </a:r>
            <a:r>
              <a:rPr lang="de-DE" b="1" dirty="0"/>
              <a:t>nennt</a:t>
            </a:r>
            <a:r>
              <a:rPr lang="de-DE" dirty="0"/>
              <a:t> Erfahrungen/Beispiele aus dem eigenen Unterricht.</a:t>
            </a:r>
          </a:p>
        </p:txBody>
      </p:sp>
    </p:spTree>
    <p:extLst>
      <p:ext uri="{BB962C8B-B14F-4D97-AF65-F5344CB8AC3E}">
        <p14:creationId xmlns:p14="http://schemas.microsoft.com/office/powerpoint/2010/main" val="411517940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IQSH">
      <a:dk1>
        <a:srgbClr val="003064"/>
      </a:dk1>
      <a:lt1>
        <a:sysClr val="window" lastClr="FFFFFF"/>
      </a:lt1>
      <a:dk2>
        <a:srgbClr val="003064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QS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1745</Words>
  <Application>Microsoft Office PowerPoint</Application>
  <PresentationFormat>Bildschirmpräsentation (4:3)</PresentationFormat>
  <Paragraphs>298</Paragraphs>
  <Slides>35</Slides>
  <Notes>4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4" baseType="lpstr">
      <vt:lpstr>Arial</vt:lpstr>
      <vt:lpstr>AvenirNext LT Pro Regular</vt:lpstr>
      <vt:lpstr>Courier New</vt:lpstr>
      <vt:lpstr>MuseoSans</vt:lpstr>
      <vt:lpstr>Segoe UI</vt:lpstr>
      <vt:lpstr>Times New Roman</vt:lpstr>
      <vt:lpstr>Wingdings</vt:lpstr>
      <vt:lpstr>Larissa-Design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Paul</dc:creator>
  <cp:lastModifiedBy>Thomas Schultalbers</cp:lastModifiedBy>
  <cp:revision>329</cp:revision>
  <cp:lastPrinted>1601-01-01T00:00:00Z</cp:lastPrinted>
  <dcterms:created xsi:type="dcterms:W3CDTF">1601-01-01T00:00:00Z</dcterms:created>
  <dcterms:modified xsi:type="dcterms:W3CDTF">2025-05-05T18:34:26Z</dcterms:modified>
</cp:coreProperties>
</file>