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9" r:id="rId1"/>
  </p:sldMasterIdLst>
  <p:notesMasterIdLst>
    <p:notesMasterId r:id="rId37"/>
  </p:notesMasterIdLst>
  <p:sldIdLst>
    <p:sldId id="256" r:id="rId2"/>
    <p:sldId id="273" r:id="rId3"/>
    <p:sldId id="274" r:id="rId4"/>
    <p:sldId id="988" r:id="rId5"/>
    <p:sldId id="991" r:id="rId6"/>
    <p:sldId id="992" r:id="rId7"/>
    <p:sldId id="993" r:id="rId8"/>
    <p:sldId id="994" r:id="rId9"/>
    <p:sldId id="995" r:id="rId10"/>
    <p:sldId id="997" r:id="rId11"/>
    <p:sldId id="996" r:id="rId12"/>
    <p:sldId id="1036" r:id="rId13"/>
    <p:sldId id="262" r:id="rId14"/>
    <p:sldId id="998" r:id="rId15"/>
    <p:sldId id="1034" r:id="rId16"/>
    <p:sldId id="1035" r:id="rId17"/>
    <p:sldId id="1033" r:id="rId18"/>
    <p:sldId id="1037" r:id="rId19"/>
    <p:sldId id="1032" r:id="rId20"/>
    <p:sldId id="1000" r:id="rId21"/>
    <p:sldId id="999" r:id="rId22"/>
    <p:sldId id="1002" r:id="rId23"/>
    <p:sldId id="1001" r:id="rId24"/>
    <p:sldId id="1006" r:id="rId25"/>
    <p:sldId id="1007" r:id="rId26"/>
    <p:sldId id="1004" r:id="rId27"/>
    <p:sldId id="1005" r:id="rId28"/>
    <p:sldId id="1003" r:id="rId29"/>
    <p:sldId id="1024" r:id="rId30"/>
    <p:sldId id="1027" r:id="rId31"/>
    <p:sldId id="1025" r:id="rId32"/>
    <p:sldId id="1026" r:id="rId33"/>
    <p:sldId id="1031" r:id="rId34"/>
    <p:sldId id="1030" r:id="rId35"/>
    <p:sldId id="1023" r:id="rId3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2" autoAdjust="0"/>
    <p:restoredTop sz="94660"/>
  </p:normalViewPr>
  <p:slideViewPr>
    <p:cSldViewPr>
      <p:cViewPr varScale="1">
        <p:scale>
          <a:sx n="93" d="100"/>
          <a:sy n="93" d="100"/>
        </p:scale>
        <p:origin x="581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C09B3-B2C8-4DF8-B159-26844BF22AF2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66A13F8B-4DE8-4077-8FCD-3629975E1B63}">
      <dgm:prSet phldrT="[Text]" custT="1"/>
      <dgm:spPr/>
      <dgm:t>
        <a:bodyPr/>
        <a:lstStyle/>
        <a:p>
          <a:r>
            <a:rPr lang="de-DE" sz="1800" b="0" dirty="0"/>
            <a:t>Alltags-empirie</a:t>
          </a:r>
          <a:endParaRPr lang="de-DE" sz="700" b="0" dirty="0"/>
        </a:p>
      </dgm:t>
    </dgm:pt>
    <dgm:pt modelId="{E1885C76-0E63-4F17-9D19-9CA3F74BB7CC}" type="parTrans" cxnId="{54326CBF-95E8-4DF4-98E6-598D24856BB1}">
      <dgm:prSet/>
      <dgm:spPr/>
      <dgm:t>
        <a:bodyPr/>
        <a:lstStyle/>
        <a:p>
          <a:endParaRPr lang="de-DE"/>
        </a:p>
      </dgm:t>
    </dgm:pt>
    <dgm:pt modelId="{BA63D95C-8ABE-409A-9111-D9F3F517AF41}" type="sibTrans" cxnId="{54326CBF-95E8-4DF4-98E6-598D24856BB1}">
      <dgm:prSet/>
      <dgm:spPr/>
      <dgm:t>
        <a:bodyPr/>
        <a:lstStyle/>
        <a:p>
          <a:endParaRPr lang="de-DE"/>
        </a:p>
      </dgm:t>
    </dgm:pt>
    <dgm:pt modelId="{FFAC6970-619F-423D-A7D6-4D17EC241CA6}">
      <dgm:prSet phldrT="[Text]" custT="1"/>
      <dgm:spPr/>
      <dgm:t>
        <a:bodyPr/>
        <a:lstStyle/>
        <a:p>
          <a:r>
            <a:rPr lang="de-DE" sz="1200" b="1" dirty="0"/>
            <a:t>Bildungs-forschung</a:t>
          </a:r>
          <a:endParaRPr lang="de-DE" sz="600" b="1" dirty="0"/>
        </a:p>
      </dgm:t>
    </dgm:pt>
    <dgm:pt modelId="{0165AF13-9596-4FBE-B43B-DB2BBC762016}" type="parTrans" cxnId="{911B063C-EE7D-4427-A052-462D18D62113}">
      <dgm:prSet/>
      <dgm:spPr/>
      <dgm:t>
        <a:bodyPr/>
        <a:lstStyle/>
        <a:p>
          <a:endParaRPr lang="de-DE"/>
        </a:p>
      </dgm:t>
    </dgm:pt>
    <dgm:pt modelId="{0A9AD84B-AF3E-4CA0-91E0-9E9654F03932}" type="sibTrans" cxnId="{911B063C-EE7D-4427-A052-462D18D62113}">
      <dgm:prSet/>
      <dgm:spPr/>
      <dgm:t>
        <a:bodyPr/>
        <a:lstStyle/>
        <a:p>
          <a:endParaRPr lang="de-DE"/>
        </a:p>
      </dgm:t>
    </dgm:pt>
    <dgm:pt modelId="{F98CAF8C-2A2D-4F96-A1A8-E2F575028E35}">
      <dgm:prSet phldrT="[Text]" custT="1"/>
      <dgm:spPr/>
      <dgm:t>
        <a:bodyPr/>
        <a:lstStyle/>
        <a:p>
          <a:r>
            <a:rPr lang="de-DE" sz="1200" b="1" dirty="0"/>
            <a:t>Studienlei-</a:t>
          </a:r>
          <a:r>
            <a:rPr lang="de-DE" sz="1200" b="1" dirty="0" err="1"/>
            <a:t>tungen</a:t>
          </a:r>
          <a:endParaRPr lang="de-DE" sz="1200" b="1" dirty="0"/>
        </a:p>
      </dgm:t>
    </dgm:pt>
    <dgm:pt modelId="{B0B85219-2D8B-4A05-A0CB-050E33ED8105}" type="parTrans" cxnId="{BF7352F6-8432-4D7C-B7B7-E9AB4F9195FF}">
      <dgm:prSet/>
      <dgm:spPr/>
      <dgm:t>
        <a:bodyPr/>
        <a:lstStyle/>
        <a:p>
          <a:endParaRPr lang="de-DE"/>
        </a:p>
      </dgm:t>
    </dgm:pt>
    <dgm:pt modelId="{A74645CE-BF78-459D-A9B1-460857BEFAD8}" type="sibTrans" cxnId="{BF7352F6-8432-4D7C-B7B7-E9AB4F9195FF}">
      <dgm:prSet/>
      <dgm:spPr/>
      <dgm:t>
        <a:bodyPr/>
        <a:lstStyle/>
        <a:p>
          <a:endParaRPr lang="de-DE"/>
        </a:p>
      </dgm:t>
    </dgm:pt>
    <dgm:pt modelId="{D6169F48-637E-4B19-A0E9-F85863587767}">
      <dgm:prSet phldrT="[Text]"/>
      <dgm:spPr/>
      <dgm:t>
        <a:bodyPr/>
        <a:lstStyle/>
        <a:p>
          <a:r>
            <a:rPr lang="de-DE" dirty="0"/>
            <a:t>Worauf kommt es an?</a:t>
          </a:r>
        </a:p>
      </dgm:t>
    </dgm:pt>
    <dgm:pt modelId="{854671C6-B0E1-49D4-8F67-5E72B1D20A0E}" type="parTrans" cxnId="{59C1CD92-5C89-41F9-AF3E-059E8DAE8AB5}">
      <dgm:prSet/>
      <dgm:spPr/>
      <dgm:t>
        <a:bodyPr/>
        <a:lstStyle/>
        <a:p>
          <a:endParaRPr lang="de-DE"/>
        </a:p>
      </dgm:t>
    </dgm:pt>
    <dgm:pt modelId="{18312438-A144-488E-91BD-286355CB0BAB}" type="sibTrans" cxnId="{59C1CD92-5C89-41F9-AF3E-059E8DAE8AB5}">
      <dgm:prSet/>
      <dgm:spPr/>
      <dgm:t>
        <a:bodyPr/>
        <a:lstStyle/>
        <a:p>
          <a:endParaRPr lang="de-DE"/>
        </a:p>
      </dgm:t>
    </dgm:pt>
    <dgm:pt modelId="{21A01D1B-70B3-4C33-81C8-679097CB21E3}" type="pres">
      <dgm:prSet presAssocID="{BF4C09B3-B2C8-4DF8-B159-26844BF22AF2}" presName="Name0" presStyleCnt="0">
        <dgm:presLayoutVars>
          <dgm:chMax val="4"/>
          <dgm:resizeHandles val="exact"/>
        </dgm:presLayoutVars>
      </dgm:prSet>
      <dgm:spPr/>
    </dgm:pt>
    <dgm:pt modelId="{57B9D01A-0DF6-4AB3-B1C9-6652C1FE77E6}" type="pres">
      <dgm:prSet presAssocID="{BF4C09B3-B2C8-4DF8-B159-26844BF22AF2}" presName="ellipse" presStyleLbl="trBgShp" presStyleIdx="0" presStyleCnt="1"/>
      <dgm:spPr/>
    </dgm:pt>
    <dgm:pt modelId="{0C934687-31DE-4492-881F-DF77B0C96E1F}" type="pres">
      <dgm:prSet presAssocID="{BF4C09B3-B2C8-4DF8-B159-26844BF22AF2}" presName="arrow1" presStyleLbl="fgShp" presStyleIdx="0" presStyleCnt="1"/>
      <dgm:spPr/>
    </dgm:pt>
    <dgm:pt modelId="{59427E9A-86A9-4DDB-9F43-4A7CF0E8A469}" type="pres">
      <dgm:prSet presAssocID="{BF4C09B3-B2C8-4DF8-B159-26844BF22AF2}" presName="rectangle" presStyleLbl="revTx" presStyleIdx="0" presStyleCnt="1">
        <dgm:presLayoutVars>
          <dgm:bulletEnabled val="1"/>
        </dgm:presLayoutVars>
      </dgm:prSet>
      <dgm:spPr/>
    </dgm:pt>
    <dgm:pt modelId="{D413A147-4C48-48E7-96E4-C4483144D6F0}" type="pres">
      <dgm:prSet presAssocID="{FFAC6970-619F-423D-A7D6-4D17EC241CA6}" presName="item1" presStyleLbl="node1" presStyleIdx="0" presStyleCnt="3">
        <dgm:presLayoutVars>
          <dgm:bulletEnabled val="1"/>
        </dgm:presLayoutVars>
      </dgm:prSet>
      <dgm:spPr/>
    </dgm:pt>
    <dgm:pt modelId="{5FD06FC7-6F5F-46D8-A325-50FB2751621F}" type="pres">
      <dgm:prSet presAssocID="{F98CAF8C-2A2D-4F96-A1A8-E2F575028E35}" presName="item2" presStyleLbl="node1" presStyleIdx="1" presStyleCnt="3">
        <dgm:presLayoutVars>
          <dgm:bulletEnabled val="1"/>
        </dgm:presLayoutVars>
      </dgm:prSet>
      <dgm:spPr/>
    </dgm:pt>
    <dgm:pt modelId="{87C47EDC-9A43-46A2-8AD9-AE56DA8F797E}" type="pres">
      <dgm:prSet presAssocID="{D6169F48-637E-4B19-A0E9-F85863587767}" presName="item3" presStyleLbl="node1" presStyleIdx="2" presStyleCnt="3">
        <dgm:presLayoutVars>
          <dgm:bulletEnabled val="1"/>
        </dgm:presLayoutVars>
      </dgm:prSet>
      <dgm:spPr/>
    </dgm:pt>
    <dgm:pt modelId="{A91D9306-7A37-4EDF-824C-F5DAE3FBF03E}" type="pres">
      <dgm:prSet presAssocID="{BF4C09B3-B2C8-4DF8-B159-26844BF22AF2}" presName="funnel" presStyleLbl="trAlignAcc1" presStyleIdx="0" presStyleCnt="1"/>
      <dgm:spPr/>
    </dgm:pt>
  </dgm:ptLst>
  <dgm:cxnLst>
    <dgm:cxn modelId="{BCE01D0B-8F27-483C-9D0D-AE1478C87CAE}" type="presOf" srcId="{FFAC6970-619F-423D-A7D6-4D17EC241CA6}" destId="{5FD06FC7-6F5F-46D8-A325-50FB2751621F}" srcOrd="0" destOrd="0" presId="urn:microsoft.com/office/officeart/2005/8/layout/funnel1"/>
    <dgm:cxn modelId="{693EE51C-0433-43F9-98B9-9D212E0170A2}" type="presOf" srcId="{D6169F48-637E-4B19-A0E9-F85863587767}" destId="{59427E9A-86A9-4DDB-9F43-4A7CF0E8A469}" srcOrd="0" destOrd="0" presId="urn:microsoft.com/office/officeart/2005/8/layout/funnel1"/>
    <dgm:cxn modelId="{C74A3126-08DF-4D5F-A90F-938C7ABD600A}" type="presOf" srcId="{BF4C09B3-B2C8-4DF8-B159-26844BF22AF2}" destId="{21A01D1B-70B3-4C33-81C8-679097CB21E3}" srcOrd="0" destOrd="0" presId="urn:microsoft.com/office/officeart/2005/8/layout/funnel1"/>
    <dgm:cxn modelId="{911B063C-EE7D-4427-A052-462D18D62113}" srcId="{BF4C09B3-B2C8-4DF8-B159-26844BF22AF2}" destId="{FFAC6970-619F-423D-A7D6-4D17EC241CA6}" srcOrd="1" destOrd="0" parTransId="{0165AF13-9596-4FBE-B43B-DB2BBC762016}" sibTransId="{0A9AD84B-AF3E-4CA0-91E0-9E9654F03932}"/>
    <dgm:cxn modelId="{59C1CD92-5C89-41F9-AF3E-059E8DAE8AB5}" srcId="{BF4C09B3-B2C8-4DF8-B159-26844BF22AF2}" destId="{D6169F48-637E-4B19-A0E9-F85863587767}" srcOrd="3" destOrd="0" parTransId="{854671C6-B0E1-49D4-8F67-5E72B1D20A0E}" sibTransId="{18312438-A144-488E-91BD-286355CB0BAB}"/>
    <dgm:cxn modelId="{54326CBF-95E8-4DF4-98E6-598D24856BB1}" srcId="{BF4C09B3-B2C8-4DF8-B159-26844BF22AF2}" destId="{66A13F8B-4DE8-4077-8FCD-3629975E1B63}" srcOrd="0" destOrd="0" parTransId="{E1885C76-0E63-4F17-9D19-9CA3F74BB7CC}" sibTransId="{BA63D95C-8ABE-409A-9111-D9F3F517AF41}"/>
    <dgm:cxn modelId="{9AAEB9E1-BBDD-4565-9E7F-ABDC51E2934C}" type="presOf" srcId="{66A13F8B-4DE8-4077-8FCD-3629975E1B63}" destId="{87C47EDC-9A43-46A2-8AD9-AE56DA8F797E}" srcOrd="0" destOrd="0" presId="urn:microsoft.com/office/officeart/2005/8/layout/funnel1"/>
    <dgm:cxn modelId="{44549BE6-31A5-48B1-BCD3-E315363F7AE0}" type="presOf" srcId="{F98CAF8C-2A2D-4F96-A1A8-E2F575028E35}" destId="{D413A147-4C48-48E7-96E4-C4483144D6F0}" srcOrd="0" destOrd="0" presId="urn:microsoft.com/office/officeart/2005/8/layout/funnel1"/>
    <dgm:cxn modelId="{BF7352F6-8432-4D7C-B7B7-E9AB4F9195FF}" srcId="{BF4C09B3-B2C8-4DF8-B159-26844BF22AF2}" destId="{F98CAF8C-2A2D-4F96-A1A8-E2F575028E35}" srcOrd="2" destOrd="0" parTransId="{B0B85219-2D8B-4A05-A0CB-050E33ED8105}" sibTransId="{A74645CE-BF78-459D-A9B1-460857BEFAD8}"/>
    <dgm:cxn modelId="{D29E7E6D-45F6-4558-A38F-A0F34E19373E}" type="presParOf" srcId="{21A01D1B-70B3-4C33-81C8-679097CB21E3}" destId="{57B9D01A-0DF6-4AB3-B1C9-6652C1FE77E6}" srcOrd="0" destOrd="0" presId="urn:microsoft.com/office/officeart/2005/8/layout/funnel1"/>
    <dgm:cxn modelId="{8D778507-7F19-4599-9DDD-D495997CA63C}" type="presParOf" srcId="{21A01D1B-70B3-4C33-81C8-679097CB21E3}" destId="{0C934687-31DE-4492-881F-DF77B0C96E1F}" srcOrd="1" destOrd="0" presId="urn:microsoft.com/office/officeart/2005/8/layout/funnel1"/>
    <dgm:cxn modelId="{9182C891-C402-4CDF-A8FC-0E64A22F0003}" type="presParOf" srcId="{21A01D1B-70B3-4C33-81C8-679097CB21E3}" destId="{59427E9A-86A9-4DDB-9F43-4A7CF0E8A469}" srcOrd="2" destOrd="0" presId="urn:microsoft.com/office/officeart/2005/8/layout/funnel1"/>
    <dgm:cxn modelId="{16914132-CB72-4322-9210-66377DCC00D7}" type="presParOf" srcId="{21A01D1B-70B3-4C33-81C8-679097CB21E3}" destId="{D413A147-4C48-48E7-96E4-C4483144D6F0}" srcOrd="3" destOrd="0" presId="urn:microsoft.com/office/officeart/2005/8/layout/funnel1"/>
    <dgm:cxn modelId="{2BC74D58-ABDC-4316-9B97-485F096C5D09}" type="presParOf" srcId="{21A01D1B-70B3-4C33-81C8-679097CB21E3}" destId="{5FD06FC7-6F5F-46D8-A325-50FB2751621F}" srcOrd="4" destOrd="0" presId="urn:microsoft.com/office/officeart/2005/8/layout/funnel1"/>
    <dgm:cxn modelId="{2C33D43E-58E0-4E6A-A563-E9D5D354E2D4}" type="presParOf" srcId="{21A01D1B-70B3-4C33-81C8-679097CB21E3}" destId="{87C47EDC-9A43-46A2-8AD9-AE56DA8F797E}" srcOrd="5" destOrd="0" presId="urn:microsoft.com/office/officeart/2005/8/layout/funnel1"/>
    <dgm:cxn modelId="{A681EF6A-1CAE-4AD1-B202-C9EEF095CD24}" type="presParOf" srcId="{21A01D1B-70B3-4C33-81C8-679097CB21E3}" destId="{A91D9306-7A37-4EDF-824C-F5DAE3FBF0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EAA13-375D-43EC-8A1A-E0624D24A1CF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90380D8-E484-4F10-9A79-3E6065BE261E}">
      <dgm:prSet phldrT="[Text]"/>
      <dgm:spPr/>
      <dgm:t>
        <a:bodyPr/>
        <a:lstStyle/>
        <a:p>
          <a:r>
            <a:rPr lang="de-DE" b="1" dirty="0"/>
            <a:t>Planung</a:t>
          </a:r>
        </a:p>
      </dgm:t>
    </dgm:pt>
    <dgm:pt modelId="{BCAF42C2-7539-4AC0-92B6-15026E41B84E}" type="parTrans" cxnId="{7E7172A6-F9CD-4579-9B9E-08F646CD3438}">
      <dgm:prSet/>
      <dgm:spPr/>
      <dgm:t>
        <a:bodyPr/>
        <a:lstStyle/>
        <a:p>
          <a:endParaRPr lang="de-DE"/>
        </a:p>
      </dgm:t>
    </dgm:pt>
    <dgm:pt modelId="{619AE556-AE5C-42FC-ADD4-5D7EAA9F0097}" type="sibTrans" cxnId="{7E7172A6-F9CD-4579-9B9E-08F646CD3438}">
      <dgm:prSet/>
      <dgm:spPr/>
      <dgm:t>
        <a:bodyPr/>
        <a:lstStyle/>
        <a:p>
          <a:endParaRPr lang="de-DE"/>
        </a:p>
      </dgm:t>
    </dgm:pt>
    <dgm:pt modelId="{705D9A2A-28EF-46B2-8E24-A021FB0EF543}">
      <dgm:prSet phldrT="[Text]"/>
      <dgm:spPr/>
      <dgm:t>
        <a:bodyPr/>
        <a:lstStyle/>
        <a:p>
          <a:r>
            <a:rPr lang="de-DE" b="1" dirty="0"/>
            <a:t>Evaluation</a:t>
          </a:r>
        </a:p>
      </dgm:t>
    </dgm:pt>
    <dgm:pt modelId="{96C0C9AC-A020-400F-B103-BF7C3D030DF0}" type="parTrans" cxnId="{0FF66B22-0B85-4894-B96E-4E0839AC7207}">
      <dgm:prSet/>
      <dgm:spPr/>
      <dgm:t>
        <a:bodyPr/>
        <a:lstStyle/>
        <a:p>
          <a:endParaRPr lang="de-DE"/>
        </a:p>
      </dgm:t>
    </dgm:pt>
    <dgm:pt modelId="{49F3C99A-0C94-45C1-B8F3-0B42199EEB86}" type="sibTrans" cxnId="{0FF66B22-0B85-4894-B96E-4E0839AC7207}">
      <dgm:prSet/>
      <dgm:spPr/>
      <dgm:t>
        <a:bodyPr/>
        <a:lstStyle/>
        <a:p>
          <a:endParaRPr lang="de-DE"/>
        </a:p>
      </dgm:t>
    </dgm:pt>
    <dgm:pt modelId="{D77EF9F9-C086-497A-B0EC-07F5A59401C2}" type="pres">
      <dgm:prSet presAssocID="{739EAA13-375D-43EC-8A1A-E0624D24A1CF}" presName="diagram" presStyleCnt="0">
        <dgm:presLayoutVars>
          <dgm:dir/>
          <dgm:resizeHandles val="exact"/>
        </dgm:presLayoutVars>
      </dgm:prSet>
      <dgm:spPr/>
    </dgm:pt>
    <dgm:pt modelId="{EFF8631B-C2B6-43D9-9649-C4CD078B38BE}" type="pres">
      <dgm:prSet presAssocID="{E90380D8-E484-4F10-9A79-3E6065BE261E}" presName="arrow" presStyleLbl="node1" presStyleIdx="0" presStyleCnt="2" custRadScaleRad="114916" custRadScaleInc="-115">
        <dgm:presLayoutVars>
          <dgm:bulletEnabled val="1"/>
        </dgm:presLayoutVars>
      </dgm:prSet>
      <dgm:spPr/>
    </dgm:pt>
    <dgm:pt modelId="{524B522A-54B8-4578-979F-5ABF4ED4C8BB}" type="pres">
      <dgm:prSet presAssocID="{705D9A2A-28EF-46B2-8E24-A021FB0EF543}" presName="arrow" presStyleLbl="node1" presStyleIdx="1" presStyleCnt="2">
        <dgm:presLayoutVars>
          <dgm:bulletEnabled val="1"/>
        </dgm:presLayoutVars>
      </dgm:prSet>
      <dgm:spPr/>
    </dgm:pt>
  </dgm:ptLst>
  <dgm:cxnLst>
    <dgm:cxn modelId="{0FF66B22-0B85-4894-B96E-4E0839AC7207}" srcId="{739EAA13-375D-43EC-8A1A-E0624D24A1CF}" destId="{705D9A2A-28EF-46B2-8E24-A021FB0EF543}" srcOrd="1" destOrd="0" parTransId="{96C0C9AC-A020-400F-B103-BF7C3D030DF0}" sibTransId="{49F3C99A-0C94-45C1-B8F3-0B42199EEB86}"/>
    <dgm:cxn modelId="{6BC18023-2C8D-4556-A120-ADF15A6CFBF8}" type="presOf" srcId="{739EAA13-375D-43EC-8A1A-E0624D24A1CF}" destId="{D77EF9F9-C086-497A-B0EC-07F5A59401C2}" srcOrd="0" destOrd="0" presId="urn:microsoft.com/office/officeart/2005/8/layout/arrow5"/>
    <dgm:cxn modelId="{1DB96A6C-A7B1-4687-86CC-9DCB4248116B}" type="presOf" srcId="{E90380D8-E484-4F10-9A79-3E6065BE261E}" destId="{EFF8631B-C2B6-43D9-9649-C4CD078B38BE}" srcOrd="0" destOrd="0" presId="urn:microsoft.com/office/officeart/2005/8/layout/arrow5"/>
    <dgm:cxn modelId="{66F37685-294A-4315-AA0E-AF1766F799F0}" type="presOf" srcId="{705D9A2A-28EF-46B2-8E24-A021FB0EF543}" destId="{524B522A-54B8-4578-979F-5ABF4ED4C8BB}" srcOrd="0" destOrd="0" presId="urn:microsoft.com/office/officeart/2005/8/layout/arrow5"/>
    <dgm:cxn modelId="{7E7172A6-F9CD-4579-9B9E-08F646CD3438}" srcId="{739EAA13-375D-43EC-8A1A-E0624D24A1CF}" destId="{E90380D8-E484-4F10-9A79-3E6065BE261E}" srcOrd="0" destOrd="0" parTransId="{BCAF42C2-7539-4AC0-92B6-15026E41B84E}" sibTransId="{619AE556-AE5C-42FC-ADD4-5D7EAA9F0097}"/>
    <dgm:cxn modelId="{60FDF64A-0AF5-4764-9565-DAEBF69E3DC9}" type="presParOf" srcId="{D77EF9F9-C086-497A-B0EC-07F5A59401C2}" destId="{EFF8631B-C2B6-43D9-9649-C4CD078B38BE}" srcOrd="0" destOrd="0" presId="urn:microsoft.com/office/officeart/2005/8/layout/arrow5"/>
    <dgm:cxn modelId="{861D05E5-4A99-4835-953C-2A356E644BC0}" type="presParOf" srcId="{D77EF9F9-C086-497A-B0EC-07F5A59401C2}" destId="{524B522A-54B8-4578-979F-5ABF4ED4C8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F4EE0-5196-4471-92B5-CC100EF979B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C921E75-CC3C-45BA-9FAF-94C24F46295E}">
      <dgm:prSet phldrT="[Text]"/>
      <dgm:spPr/>
      <dgm:t>
        <a:bodyPr/>
        <a:lstStyle/>
        <a:p>
          <a:r>
            <a:rPr lang="de-DE" dirty="0"/>
            <a:t>Think</a:t>
          </a:r>
        </a:p>
      </dgm:t>
    </dgm:pt>
    <dgm:pt modelId="{34C59985-9488-40DB-8389-F1205412975C}" type="parTrans" cxnId="{B78640B8-98A2-4937-BE16-82404A4C51E1}">
      <dgm:prSet/>
      <dgm:spPr/>
      <dgm:t>
        <a:bodyPr/>
        <a:lstStyle/>
        <a:p>
          <a:endParaRPr lang="de-DE"/>
        </a:p>
      </dgm:t>
    </dgm:pt>
    <dgm:pt modelId="{85EED427-DD93-4B76-96B7-3AE84812C168}" type="sibTrans" cxnId="{B78640B8-98A2-4937-BE16-82404A4C51E1}">
      <dgm:prSet/>
      <dgm:spPr/>
      <dgm:t>
        <a:bodyPr/>
        <a:lstStyle/>
        <a:p>
          <a:endParaRPr lang="de-DE"/>
        </a:p>
      </dgm:t>
    </dgm:pt>
    <dgm:pt modelId="{1358736F-7696-47BE-BED3-65F427E6F22B}">
      <dgm:prSet phldrT="[Text]"/>
      <dgm:spPr/>
      <dgm:t>
        <a:bodyPr/>
        <a:lstStyle/>
        <a:p>
          <a:r>
            <a:rPr lang="de-DE" b="1" dirty="0"/>
            <a:t>Wiederholung</a:t>
          </a:r>
          <a:r>
            <a:rPr lang="de-DE" dirty="0"/>
            <a:t>: Was sind Sicht- und Tiefenstrukturen?</a:t>
          </a:r>
        </a:p>
      </dgm:t>
    </dgm:pt>
    <dgm:pt modelId="{A6214DED-DE18-4AC5-9401-EB40ACFBD76B}" type="parTrans" cxnId="{FC703E16-988C-4334-9E30-A5E55F645BC4}">
      <dgm:prSet/>
      <dgm:spPr/>
      <dgm:t>
        <a:bodyPr/>
        <a:lstStyle/>
        <a:p>
          <a:endParaRPr lang="de-DE"/>
        </a:p>
      </dgm:t>
    </dgm:pt>
    <dgm:pt modelId="{356569C6-AB41-49C4-9FF7-69AC3B5B63D9}" type="sibTrans" cxnId="{FC703E16-988C-4334-9E30-A5E55F645BC4}">
      <dgm:prSet/>
      <dgm:spPr/>
      <dgm:t>
        <a:bodyPr/>
        <a:lstStyle/>
        <a:p>
          <a:endParaRPr lang="de-DE"/>
        </a:p>
      </dgm:t>
    </dgm:pt>
    <dgm:pt modelId="{9F70A43E-99AF-433E-AF9A-AF8BF61845E2}">
      <dgm:prSet phldrT="[Text]"/>
      <dgm:spPr/>
      <dgm:t>
        <a:bodyPr/>
        <a:lstStyle/>
        <a:p>
          <a:r>
            <a:rPr lang="de-DE" dirty="0"/>
            <a:t>Pair</a:t>
          </a:r>
        </a:p>
      </dgm:t>
    </dgm:pt>
    <dgm:pt modelId="{350407CE-2047-4BBB-BAE2-EEB69B8F2530}" type="parTrans" cxnId="{BF4ABAF6-9819-4231-AD6F-059BA8D5CDE1}">
      <dgm:prSet/>
      <dgm:spPr/>
      <dgm:t>
        <a:bodyPr/>
        <a:lstStyle/>
        <a:p>
          <a:endParaRPr lang="de-DE"/>
        </a:p>
      </dgm:t>
    </dgm:pt>
    <dgm:pt modelId="{B4F90D7C-5811-4AFB-A98C-41E2503923B7}" type="sibTrans" cxnId="{BF4ABAF6-9819-4231-AD6F-059BA8D5CDE1}">
      <dgm:prSet/>
      <dgm:spPr/>
      <dgm:t>
        <a:bodyPr/>
        <a:lstStyle/>
        <a:p>
          <a:endParaRPr lang="de-DE"/>
        </a:p>
      </dgm:t>
    </dgm:pt>
    <dgm:pt modelId="{B09B9465-DD19-4675-8C9E-C2E870547679}">
      <dgm:prSet phldrT="[Text]"/>
      <dgm:spPr/>
      <dgm:t>
        <a:bodyPr/>
        <a:lstStyle/>
        <a:p>
          <a:endParaRPr lang="de-DE" dirty="0"/>
        </a:p>
      </dgm:t>
    </dgm:pt>
    <dgm:pt modelId="{C0CAE20B-4CFA-47C7-9566-9E491FCDB238}" type="parTrans" cxnId="{38E495D9-8E24-4647-BA75-20E9D5CC1AAD}">
      <dgm:prSet/>
      <dgm:spPr/>
      <dgm:t>
        <a:bodyPr/>
        <a:lstStyle/>
        <a:p>
          <a:endParaRPr lang="de-DE"/>
        </a:p>
      </dgm:t>
    </dgm:pt>
    <dgm:pt modelId="{B52FAEA7-B5C2-4AF4-B14B-E50F2F93F66F}" type="sibTrans" cxnId="{38E495D9-8E24-4647-BA75-20E9D5CC1AAD}">
      <dgm:prSet/>
      <dgm:spPr/>
      <dgm:t>
        <a:bodyPr/>
        <a:lstStyle/>
        <a:p>
          <a:endParaRPr lang="de-DE"/>
        </a:p>
      </dgm:t>
    </dgm:pt>
    <dgm:pt modelId="{A9F81103-5617-4789-A690-91E1CE008BB2}">
      <dgm:prSet phldrT="[Text]"/>
      <dgm:spPr/>
      <dgm:t>
        <a:bodyPr/>
        <a:lstStyle/>
        <a:p>
          <a:r>
            <a:rPr lang="de-DE" dirty="0"/>
            <a:t>Share</a:t>
          </a:r>
        </a:p>
      </dgm:t>
    </dgm:pt>
    <dgm:pt modelId="{E6C23C8A-25C8-430F-8CA3-A59E67383B0E}" type="parTrans" cxnId="{25142040-C6EF-4F9D-B984-92422B3CDA71}">
      <dgm:prSet/>
      <dgm:spPr/>
      <dgm:t>
        <a:bodyPr/>
        <a:lstStyle/>
        <a:p>
          <a:endParaRPr lang="de-DE"/>
        </a:p>
      </dgm:t>
    </dgm:pt>
    <dgm:pt modelId="{BEDDA803-6697-4E95-BC5A-5988A934CF53}" type="sibTrans" cxnId="{25142040-C6EF-4F9D-B984-92422B3CDA71}">
      <dgm:prSet/>
      <dgm:spPr/>
      <dgm:t>
        <a:bodyPr/>
        <a:lstStyle/>
        <a:p>
          <a:endParaRPr lang="de-DE"/>
        </a:p>
      </dgm:t>
    </dgm:pt>
    <dgm:pt modelId="{6825C839-0B4D-4E45-940A-E8CC359C03FF}">
      <dgm:prSet phldrT="[Text]"/>
      <dgm:spPr/>
      <dgm:t>
        <a:bodyPr/>
        <a:lstStyle/>
        <a:p>
          <a:r>
            <a:rPr lang="de-DE" dirty="0"/>
            <a:t>Sicherung im Plenum</a:t>
          </a:r>
        </a:p>
      </dgm:t>
    </dgm:pt>
    <dgm:pt modelId="{BFADF03C-97FE-42CC-A4C0-F206EC74E751}" type="parTrans" cxnId="{67E7ED3F-9D1C-40F9-A2CD-1BA9D8B98213}">
      <dgm:prSet/>
      <dgm:spPr/>
      <dgm:t>
        <a:bodyPr/>
        <a:lstStyle/>
        <a:p>
          <a:endParaRPr lang="de-DE"/>
        </a:p>
      </dgm:t>
    </dgm:pt>
    <dgm:pt modelId="{B1407ED4-AF81-4B95-B8C8-A84DB3242210}" type="sibTrans" cxnId="{67E7ED3F-9D1C-40F9-A2CD-1BA9D8B98213}">
      <dgm:prSet/>
      <dgm:spPr/>
      <dgm:t>
        <a:bodyPr/>
        <a:lstStyle/>
        <a:p>
          <a:endParaRPr lang="de-DE"/>
        </a:p>
      </dgm:t>
    </dgm:pt>
    <dgm:pt modelId="{F0B7A4A5-3F38-4CCE-B1F2-D59D494A0C6E}">
      <dgm:prSet phldrT="[Text]"/>
      <dgm:spPr/>
      <dgm:t>
        <a:bodyPr/>
        <a:lstStyle/>
        <a:p>
          <a:r>
            <a:rPr lang="de-DE" b="1" dirty="0"/>
            <a:t>Erkläre</a:t>
          </a:r>
          <a:r>
            <a:rPr lang="de-DE" dirty="0"/>
            <a:t> den Unterschied von Sicht- und Tiefenstrukturen anhand von Beispielen aus dem Unterricht.</a:t>
          </a:r>
        </a:p>
      </dgm:t>
    </dgm:pt>
    <dgm:pt modelId="{08A7F4E1-C0B5-422A-873C-F1CE2BEF9A07}" type="parTrans" cxnId="{791FB1CE-C632-45D7-BEA5-B81C3E8D4583}">
      <dgm:prSet/>
      <dgm:spPr/>
      <dgm:t>
        <a:bodyPr/>
        <a:lstStyle/>
        <a:p>
          <a:endParaRPr lang="de-DE"/>
        </a:p>
      </dgm:t>
    </dgm:pt>
    <dgm:pt modelId="{BA11849D-A593-41DF-BB71-B2249E0CA4E5}" type="sibTrans" cxnId="{791FB1CE-C632-45D7-BEA5-B81C3E8D4583}">
      <dgm:prSet/>
      <dgm:spPr/>
      <dgm:t>
        <a:bodyPr/>
        <a:lstStyle/>
        <a:p>
          <a:endParaRPr lang="de-DE"/>
        </a:p>
      </dgm:t>
    </dgm:pt>
    <dgm:pt modelId="{A203FA7B-1D7F-4F7A-AF9D-BAE4CA497C56}" type="pres">
      <dgm:prSet presAssocID="{FDFF4EE0-5196-4471-92B5-CC100EF979B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1476ED1-ABDA-485B-BA96-5C78A512EFF5}" type="pres">
      <dgm:prSet presAssocID="{FC921E75-CC3C-45BA-9FAF-94C24F46295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144DBA9-9EF4-468C-A411-BAC630BD88B9}" type="pres">
      <dgm:prSet presAssocID="{FC921E75-CC3C-45BA-9FAF-94C24F46295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3289F2E-38E6-4577-A4C8-3F7439FAC24D}" type="pres">
      <dgm:prSet presAssocID="{9F70A43E-99AF-433E-AF9A-AF8BF61845E2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18928E2-1F92-44D6-8CA6-D2E63BF0D175}" type="pres">
      <dgm:prSet presAssocID="{9F70A43E-99AF-433E-AF9A-AF8BF61845E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7885591-3DCA-4D52-B109-9663E3D3E605}" type="pres">
      <dgm:prSet presAssocID="{A9F81103-5617-4789-A690-91E1CE008BB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1381C6C-C703-4D3D-B60F-390197210B4C}" type="pres">
      <dgm:prSet presAssocID="{A9F81103-5617-4789-A690-91E1CE008BB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703E16-988C-4334-9E30-A5E55F645BC4}" srcId="{FC921E75-CC3C-45BA-9FAF-94C24F46295E}" destId="{1358736F-7696-47BE-BED3-65F427E6F22B}" srcOrd="0" destOrd="0" parTransId="{A6214DED-DE18-4AC5-9401-EB40ACFBD76B}" sibTransId="{356569C6-AB41-49C4-9FF7-69AC3B5B63D9}"/>
    <dgm:cxn modelId="{0D33D01D-D719-44E2-B42E-99033B149700}" type="presOf" srcId="{9F70A43E-99AF-433E-AF9A-AF8BF61845E2}" destId="{93289F2E-38E6-4577-A4C8-3F7439FAC24D}" srcOrd="0" destOrd="0" presId="urn:microsoft.com/office/officeart/2009/3/layout/IncreasingArrowsProcess"/>
    <dgm:cxn modelId="{01360D21-46E4-4C21-ABF2-98E5F0680DCE}" type="presOf" srcId="{B09B9465-DD19-4675-8C9E-C2E870547679}" destId="{118928E2-1F92-44D6-8CA6-D2E63BF0D175}" srcOrd="0" destOrd="0" presId="urn:microsoft.com/office/officeart/2009/3/layout/IncreasingArrowsProcess"/>
    <dgm:cxn modelId="{89E78C21-5FC9-4D72-92D3-E640535AB02A}" type="presOf" srcId="{FC921E75-CC3C-45BA-9FAF-94C24F46295E}" destId="{D1476ED1-ABDA-485B-BA96-5C78A512EFF5}" srcOrd="0" destOrd="0" presId="urn:microsoft.com/office/officeart/2009/3/layout/IncreasingArrowsProcess"/>
    <dgm:cxn modelId="{67E7ED3F-9D1C-40F9-A2CD-1BA9D8B98213}" srcId="{A9F81103-5617-4789-A690-91E1CE008BB2}" destId="{6825C839-0B4D-4E45-940A-E8CC359C03FF}" srcOrd="0" destOrd="0" parTransId="{BFADF03C-97FE-42CC-A4C0-F206EC74E751}" sibTransId="{B1407ED4-AF81-4B95-B8C8-A84DB3242210}"/>
    <dgm:cxn modelId="{25142040-C6EF-4F9D-B984-92422B3CDA71}" srcId="{FDFF4EE0-5196-4471-92B5-CC100EF979B1}" destId="{A9F81103-5617-4789-A690-91E1CE008BB2}" srcOrd="2" destOrd="0" parTransId="{E6C23C8A-25C8-430F-8CA3-A59E67383B0E}" sibTransId="{BEDDA803-6697-4E95-BC5A-5988A934CF53}"/>
    <dgm:cxn modelId="{123DE861-9BCF-4239-9BD1-70C8D4F2D492}" type="presOf" srcId="{6825C839-0B4D-4E45-940A-E8CC359C03FF}" destId="{B1381C6C-C703-4D3D-B60F-390197210B4C}" srcOrd="0" destOrd="0" presId="urn:microsoft.com/office/officeart/2009/3/layout/IncreasingArrowsProcess"/>
    <dgm:cxn modelId="{6E47F44C-5411-46A8-B904-949D4E9D8536}" type="presOf" srcId="{A9F81103-5617-4789-A690-91E1CE008BB2}" destId="{77885591-3DCA-4D52-B109-9663E3D3E605}" srcOrd="0" destOrd="0" presId="urn:microsoft.com/office/officeart/2009/3/layout/IncreasingArrowsProcess"/>
    <dgm:cxn modelId="{61818E4D-9601-49A9-B07C-F61B1EC46E95}" type="presOf" srcId="{1358736F-7696-47BE-BED3-65F427E6F22B}" destId="{9144DBA9-9EF4-468C-A411-BAC630BD88B9}" srcOrd="0" destOrd="0" presId="urn:microsoft.com/office/officeart/2009/3/layout/IncreasingArrowsProcess"/>
    <dgm:cxn modelId="{B78640B8-98A2-4937-BE16-82404A4C51E1}" srcId="{FDFF4EE0-5196-4471-92B5-CC100EF979B1}" destId="{FC921E75-CC3C-45BA-9FAF-94C24F46295E}" srcOrd="0" destOrd="0" parTransId="{34C59985-9488-40DB-8389-F1205412975C}" sibTransId="{85EED427-DD93-4B76-96B7-3AE84812C168}"/>
    <dgm:cxn modelId="{791FB1CE-C632-45D7-BEA5-B81C3E8D4583}" srcId="{9F70A43E-99AF-433E-AF9A-AF8BF61845E2}" destId="{F0B7A4A5-3F38-4CCE-B1F2-D59D494A0C6E}" srcOrd="1" destOrd="0" parTransId="{08A7F4E1-C0B5-422A-873C-F1CE2BEF9A07}" sibTransId="{BA11849D-A593-41DF-BB71-B2249E0CA4E5}"/>
    <dgm:cxn modelId="{38E495D9-8E24-4647-BA75-20E9D5CC1AAD}" srcId="{9F70A43E-99AF-433E-AF9A-AF8BF61845E2}" destId="{B09B9465-DD19-4675-8C9E-C2E870547679}" srcOrd="0" destOrd="0" parTransId="{C0CAE20B-4CFA-47C7-9566-9E491FCDB238}" sibTransId="{B52FAEA7-B5C2-4AF4-B14B-E50F2F93F66F}"/>
    <dgm:cxn modelId="{2A99A9F0-005C-41CE-A6FC-F4164B359291}" type="presOf" srcId="{FDFF4EE0-5196-4471-92B5-CC100EF979B1}" destId="{A203FA7B-1D7F-4F7A-AF9D-BAE4CA497C56}" srcOrd="0" destOrd="0" presId="urn:microsoft.com/office/officeart/2009/3/layout/IncreasingArrowsProcess"/>
    <dgm:cxn modelId="{D7C918F2-BBD0-4721-B363-05247F5F95F7}" type="presOf" srcId="{F0B7A4A5-3F38-4CCE-B1F2-D59D494A0C6E}" destId="{118928E2-1F92-44D6-8CA6-D2E63BF0D175}" srcOrd="0" destOrd="1" presId="urn:microsoft.com/office/officeart/2009/3/layout/IncreasingArrowsProcess"/>
    <dgm:cxn modelId="{BF4ABAF6-9819-4231-AD6F-059BA8D5CDE1}" srcId="{FDFF4EE0-5196-4471-92B5-CC100EF979B1}" destId="{9F70A43E-99AF-433E-AF9A-AF8BF61845E2}" srcOrd="1" destOrd="0" parTransId="{350407CE-2047-4BBB-BAE2-EEB69B8F2530}" sibTransId="{B4F90D7C-5811-4AFB-A98C-41E2503923B7}"/>
    <dgm:cxn modelId="{4EBF39D8-A364-4DAD-AE9C-DCC02AB17D07}" type="presParOf" srcId="{A203FA7B-1D7F-4F7A-AF9D-BAE4CA497C56}" destId="{D1476ED1-ABDA-485B-BA96-5C78A512EFF5}" srcOrd="0" destOrd="0" presId="urn:microsoft.com/office/officeart/2009/3/layout/IncreasingArrowsProcess"/>
    <dgm:cxn modelId="{E8A4D363-F783-4DBF-BD9F-7986063ABD5A}" type="presParOf" srcId="{A203FA7B-1D7F-4F7A-AF9D-BAE4CA497C56}" destId="{9144DBA9-9EF4-468C-A411-BAC630BD88B9}" srcOrd="1" destOrd="0" presId="urn:microsoft.com/office/officeart/2009/3/layout/IncreasingArrowsProcess"/>
    <dgm:cxn modelId="{F7A02D78-3AF2-4B82-8457-9B72E422A1AB}" type="presParOf" srcId="{A203FA7B-1D7F-4F7A-AF9D-BAE4CA497C56}" destId="{93289F2E-38E6-4577-A4C8-3F7439FAC24D}" srcOrd="2" destOrd="0" presId="urn:microsoft.com/office/officeart/2009/3/layout/IncreasingArrowsProcess"/>
    <dgm:cxn modelId="{255F7494-6C65-4B09-828E-A0F260A3BB3D}" type="presParOf" srcId="{A203FA7B-1D7F-4F7A-AF9D-BAE4CA497C56}" destId="{118928E2-1F92-44D6-8CA6-D2E63BF0D175}" srcOrd="3" destOrd="0" presId="urn:microsoft.com/office/officeart/2009/3/layout/IncreasingArrowsProcess"/>
    <dgm:cxn modelId="{3F066C5D-37EB-4887-81DF-FAEE0402EC99}" type="presParOf" srcId="{A203FA7B-1D7F-4F7A-AF9D-BAE4CA497C56}" destId="{77885591-3DCA-4D52-B109-9663E3D3E605}" srcOrd="4" destOrd="0" presId="urn:microsoft.com/office/officeart/2009/3/layout/IncreasingArrowsProcess"/>
    <dgm:cxn modelId="{5276FA0E-C20E-45A6-A965-2B7F1F56F35A}" type="presParOf" srcId="{A203FA7B-1D7F-4F7A-AF9D-BAE4CA497C56}" destId="{B1381C6C-C703-4D3D-B60F-390197210B4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C5EEAE-13FD-437A-B2A8-290F943E665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21823313-FC68-4E7C-90EF-A803F9C630BE}">
      <dgm:prSet phldrT="[Text]"/>
      <dgm:spPr/>
      <dgm:t>
        <a:bodyPr/>
        <a:lstStyle/>
        <a:p>
          <a:r>
            <a:rPr lang="de-DE" dirty="0"/>
            <a:t>Auswahl von Aufgaben</a:t>
          </a:r>
        </a:p>
      </dgm:t>
    </dgm:pt>
    <dgm:pt modelId="{C0265348-81CF-4CFC-AADF-F56EF7F0D67E}" type="parTrans" cxnId="{0C9F2DB6-4E2B-407E-9FA7-9429127AA834}">
      <dgm:prSet/>
      <dgm:spPr/>
      <dgm:t>
        <a:bodyPr/>
        <a:lstStyle/>
        <a:p>
          <a:endParaRPr lang="de-DE"/>
        </a:p>
      </dgm:t>
    </dgm:pt>
    <dgm:pt modelId="{351408C5-241F-4027-A380-8F27FA5245DD}" type="sibTrans" cxnId="{0C9F2DB6-4E2B-407E-9FA7-9429127AA834}">
      <dgm:prSet/>
      <dgm:spPr/>
      <dgm:t>
        <a:bodyPr/>
        <a:lstStyle/>
        <a:p>
          <a:endParaRPr lang="de-DE"/>
        </a:p>
      </dgm:t>
    </dgm:pt>
    <dgm:pt modelId="{3F341074-55D9-48C1-AC5D-F148F41E7ACF}">
      <dgm:prSet phldrT="[Text]" custT="1"/>
      <dgm:spPr/>
      <dgm:t>
        <a:bodyPr/>
        <a:lstStyle/>
        <a:p>
          <a:r>
            <a:rPr lang="de-DE" sz="2000" dirty="0"/>
            <a:t>auf Vorwissen aufbauend</a:t>
          </a:r>
        </a:p>
      </dgm:t>
    </dgm:pt>
    <dgm:pt modelId="{A9F73945-EE27-4B90-9712-E0B778987210}" type="parTrans" cxnId="{B03664A6-08E9-4FD1-A97F-FB5683632006}">
      <dgm:prSet/>
      <dgm:spPr/>
      <dgm:t>
        <a:bodyPr/>
        <a:lstStyle/>
        <a:p>
          <a:endParaRPr lang="de-DE"/>
        </a:p>
      </dgm:t>
    </dgm:pt>
    <dgm:pt modelId="{BDBC30B0-5176-47CC-B33B-D53DCB36CFE1}" type="sibTrans" cxnId="{B03664A6-08E9-4FD1-A97F-FB5683632006}">
      <dgm:prSet/>
      <dgm:spPr/>
      <dgm:t>
        <a:bodyPr/>
        <a:lstStyle/>
        <a:p>
          <a:endParaRPr lang="de-DE"/>
        </a:p>
      </dgm:t>
    </dgm:pt>
    <dgm:pt modelId="{67E26100-E499-4B81-A7E3-98A3229DE5AE}">
      <dgm:prSet phldrT="[Text]" custT="1"/>
      <dgm:spPr/>
      <dgm:t>
        <a:bodyPr/>
        <a:lstStyle/>
        <a:p>
          <a:r>
            <a:rPr lang="de-DE" sz="2000" dirty="0"/>
            <a:t>zum Nachdenken anregen</a:t>
          </a:r>
        </a:p>
      </dgm:t>
    </dgm:pt>
    <dgm:pt modelId="{6093B4BF-39B3-451B-9783-C71E9BF3339E}" type="parTrans" cxnId="{3F85AD8D-C6E7-4257-B314-BF267694DE40}">
      <dgm:prSet/>
      <dgm:spPr/>
      <dgm:t>
        <a:bodyPr/>
        <a:lstStyle/>
        <a:p>
          <a:endParaRPr lang="de-DE"/>
        </a:p>
      </dgm:t>
    </dgm:pt>
    <dgm:pt modelId="{B50A3CAF-6D9F-4E91-9A95-7D982452F1A4}" type="sibTrans" cxnId="{3F85AD8D-C6E7-4257-B314-BF267694DE40}">
      <dgm:prSet/>
      <dgm:spPr/>
      <dgm:t>
        <a:bodyPr/>
        <a:lstStyle/>
        <a:p>
          <a:endParaRPr lang="de-DE"/>
        </a:p>
      </dgm:t>
    </dgm:pt>
    <dgm:pt modelId="{184B0EE6-C218-400B-B743-AA3566864B74}">
      <dgm:prSet phldrT="[Text]"/>
      <dgm:spPr/>
      <dgm:t>
        <a:bodyPr/>
        <a:lstStyle/>
        <a:p>
          <a:r>
            <a:rPr lang="de-DE" dirty="0"/>
            <a:t>Implementation im Unterricht</a:t>
          </a:r>
        </a:p>
      </dgm:t>
    </dgm:pt>
    <dgm:pt modelId="{2DA36515-CCC4-43A8-B98E-6EE128518A33}" type="parTrans" cxnId="{0482A93C-056D-4142-96DD-A49F6CF80E73}">
      <dgm:prSet/>
      <dgm:spPr/>
      <dgm:t>
        <a:bodyPr/>
        <a:lstStyle/>
        <a:p>
          <a:endParaRPr lang="de-DE"/>
        </a:p>
      </dgm:t>
    </dgm:pt>
    <dgm:pt modelId="{A6D602A4-0B8A-48B0-9073-1A421FB9E8D3}" type="sibTrans" cxnId="{0482A93C-056D-4142-96DD-A49F6CF80E73}">
      <dgm:prSet/>
      <dgm:spPr/>
      <dgm:t>
        <a:bodyPr/>
        <a:lstStyle/>
        <a:p>
          <a:endParaRPr lang="de-DE"/>
        </a:p>
      </dgm:t>
    </dgm:pt>
    <dgm:pt modelId="{17251AC5-616A-443D-BE91-73BEBD4690F8}">
      <dgm:prSet phldrT="[Text]" custT="1"/>
      <dgm:spPr/>
      <dgm:t>
        <a:bodyPr/>
        <a:lstStyle/>
        <a:p>
          <a:r>
            <a:rPr lang="de-DE" sz="2000" dirty="0"/>
            <a:t>Möglichst selbstständige Arbeit</a:t>
          </a:r>
        </a:p>
      </dgm:t>
    </dgm:pt>
    <dgm:pt modelId="{F7558D2F-F528-4188-AA49-D413429CB6ED}" type="parTrans" cxnId="{E6408DA1-E04A-4B05-BFC5-2134F187A595}">
      <dgm:prSet/>
      <dgm:spPr/>
      <dgm:t>
        <a:bodyPr/>
        <a:lstStyle/>
        <a:p>
          <a:endParaRPr lang="de-DE"/>
        </a:p>
      </dgm:t>
    </dgm:pt>
    <dgm:pt modelId="{33AAAC26-2D73-437C-9429-4CE3279E5D9C}" type="sibTrans" cxnId="{E6408DA1-E04A-4B05-BFC5-2134F187A595}">
      <dgm:prSet/>
      <dgm:spPr/>
      <dgm:t>
        <a:bodyPr/>
        <a:lstStyle/>
        <a:p>
          <a:endParaRPr lang="de-DE"/>
        </a:p>
      </dgm:t>
    </dgm:pt>
    <dgm:pt modelId="{5C9C1468-124F-485A-A944-3DB35610F36D}">
      <dgm:prSet phldrT="[Text]" custT="1"/>
      <dgm:spPr/>
      <dgm:t>
        <a:bodyPr/>
        <a:lstStyle/>
        <a:p>
          <a:r>
            <a:rPr lang="de-DE" sz="2000" dirty="0"/>
            <a:t>Kompetenzorientierung</a:t>
          </a:r>
        </a:p>
      </dgm:t>
    </dgm:pt>
    <dgm:pt modelId="{3F7CE014-8B61-4444-8FC2-AB5263FE00BB}" type="parTrans" cxnId="{E8DBA06C-62D7-4CF5-B134-8C2BA0D6BAC1}">
      <dgm:prSet/>
      <dgm:spPr/>
      <dgm:t>
        <a:bodyPr/>
        <a:lstStyle/>
        <a:p>
          <a:endParaRPr lang="de-DE"/>
        </a:p>
      </dgm:t>
    </dgm:pt>
    <dgm:pt modelId="{2C56D75C-95F4-4F21-98C1-928AE80FE9A8}" type="sibTrans" cxnId="{E8DBA06C-62D7-4CF5-B134-8C2BA0D6BAC1}">
      <dgm:prSet/>
      <dgm:spPr/>
      <dgm:t>
        <a:bodyPr/>
        <a:lstStyle/>
        <a:p>
          <a:endParaRPr lang="de-DE"/>
        </a:p>
      </dgm:t>
    </dgm:pt>
    <dgm:pt modelId="{FCDA8FBF-01D4-4173-8812-7E1D1C8850E4}">
      <dgm:prSet phldrT="[Text]" custT="1"/>
      <dgm:spPr/>
      <dgm:t>
        <a:bodyPr/>
        <a:lstStyle/>
        <a:p>
          <a:r>
            <a:rPr lang="de-DE" sz="2000" dirty="0"/>
            <a:t>Einbezug von Schülerideen</a:t>
          </a:r>
        </a:p>
      </dgm:t>
    </dgm:pt>
    <dgm:pt modelId="{969E5C01-A163-45BF-A2CA-6E0F88E211EF}" type="parTrans" cxnId="{987BE600-82FC-485C-B0B8-2FEE427CCF59}">
      <dgm:prSet/>
      <dgm:spPr/>
      <dgm:t>
        <a:bodyPr/>
        <a:lstStyle/>
        <a:p>
          <a:endParaRPr lang="de-DE"/>
        </a:p>
      </dgm:t>
    </dgm:pt>
    <dgm:pt modelId="{C2602B1D-A4F5-406C-AC06-E9085C2185AA}" type="sibTrans" cxnId="{987BE600-82FC-485C-B0B8-2FEE427CCF59}">
      <dgm:prSet/>
      <dgm:spPr/>
      <dgm:t>
        <a:bodyPr/>
        <a:lstStyle/>
        <a:p>
          <a:endParaRPr lang="de-DE"/>
        </a:p>
      </dgm:t>
    </dgm:pt>
    <dgm:pt modelId="{6C39288E-2B35-4E1F-A15C-9088DC73963C}" type="pres">
      <dgm:prSet presAssocID="{FEC5EEAE-13FD-437A-B2A8-290F943E6658}" presName="Name0" presStyleCnt="0">
        <dgm:presLayoutVars>
          <dgm:dir/>
          <dgm:animLvl val="lvl"/>
          <dgm:resizeHandles val="exact"/>
        </dgm:presLayoutVars>
      </dgm:prSet>
      <dgm:spPr/>
    </dgm:pt>
    <dgm:pt modelId="{F09D2CF9-BC65-4688-80ED-9BA0A51ABAD7}" type="pres">
      <dgm:prSet presAssocID="{21823313-FC68-4E7C-90EF-A803F9C630BE}" presName="composite" presStyleCnt="0"/>
      <dgm:spPr/>
    </dgm:pt>
    <dgm:pt modelId="{F5DB5303-6BCB-48DB-A16A-406749CE7A0B}" type="pres">
      <dgm:prSet presAssocID="{21823313-FC68-4E7C-90EF-A803F9C630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A975763-BCE3-4D9E-87AE-57B8C5CE51F9}" type="pres">
      <dgm:prSet presAssocID="{21823313-FC68-4E7C-90EF-A803F9C630BE}" presName="desTx" presStyleLbl="alignAccFollowNode1" presStyleIdx="0" presStyleCnt="2">
        <dgm:presLayoutVars>
          <dgm:bulletEnabled val="1"/>
        </dgm:presLayoutVars>
      </dgm:prSet>
      <dgm:spPr/>
    </dgm:pt>
    <dgm:pt modelId="{F1B04DBC-DC62-4B5C-BBD3-131B13CCE104}" type="pres">
      <dgm:prSet presAssocID="{351408C5-241F-4027-A380-8F27FA5245DD}" presName="space" presStyleCnt="0"/>
      <dgm:spPr/>
    </dgm:pt>
    <dgm:pt modelId="{3A068F3C-1F7E-4B77-9FFE-E27B2384C403}" type="pres">
      <dgm:prSet presAssocID="{184B0EE6-C218-400B-B743-AA3566864B74}" presName="composite" presStyleCnt="0"/>
      <dgm:spPr/>
    </dgm:pt>
    <dgm:pt modelId="{F3872DA7-0C4F-464D-877C-DDB041BA0F57}" type="pres">
      <dgm:prSet presAssocID="{184B0EE6-C218-400B-B743-AA3566864B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3C6F5C-DDFD-49C9-8D65-A52B6148DD87}" type="pres">
      <dgm:prSet presAssocID="{184B0EE6-C218-400B-B743-AA3566864B7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7BE600-82FC-485C-B0B8-2FEE427CCF59}" srcId="{184B0EE6-C218-400B-B743-AA3566864B74}" destId="{FCDA8FBF-01D4-4173-8812-7E1D1C8850E4}" srcOrd="2" destOrd="0" parTransId="{969E5C01-A163-45BF-A2CA-6E0F88E211EF}" sibTransId="{C2602B1D-A4F5-406C-AC06-E9085C2185AA}"/>
    <dgm:cxn modelId="{C0B56514-A4E9-4C60-8DD8-CF0AFE209DC5}" type="presOf" srcId="{184B0EE6-C218-400B-B743-AA3566864B74}" destId="{F3872DA7-0C4F-464D-877C-DDB041BA0F57}" srcOrd="0" destOrd="0" presId="urn:microsoft.com/office/officeart/2005/8/layout/hList1"/>
    <dgm:cxn modelId="{B789D816-B609-4E87-B4E9-B7BD32337B4E}" type="presOf" srcId="{FCDA8FBF-01D4-4173-8812-7E1D1C8850E4}" destId="{BD3C6F5C-DDFD-49C9-8D65-A52B6148DD87}" srcOrd="0" destOrd="2" presId="urn:microsoft.com/office/officeart/2005/8/layout/hList1"/>
    <dgm:cxn modelId="{916C0823-E74B-4A20-8416-BB6FD5CC6BD2}" type="presOf" srcId="{21823313-FC68-4E7C-90EF-A803F9C630BE}" destId="{F5DB5303-6BCB-48DB-A16A-406749CE7A0B}" srcOrd="0" destOrd="0" presId="urn:microsoft.com/office/officeart/2005/8/layout/hList1"/>
    <dgm:cxn modelId="{0482A93C-056D-4142-96DD-A49F6CF80E73}" srcId="{FEC5EEAE-13FD-437A-B2A8-290F943E6658}" destId="{184B0EE6-C218-400B-B743-AA3566864B74}" srcOrd="1" destOrd="0" parTransId="{2DA36515-CCC4-43A8-B98E-6EE128518A33}" sibTransId="{A6D602A4-0B8A-48B0-9073-1A421FB9E8D3}"/>
    <dgm:cxn modelId="{E8DBA06C-62D7-4CF5-B134-8C2BA0D6BAC1}" srcId="{184B0EE6-C218-400B-B743-AA3566864B74}" destId="{5C9C1468-124F-485A-A944-3DB35610F36D}" srcOrd="1" destOrd="0" parTransId="{3F7CE014-8B61-4444-8FC2-AB5263FE00BB}" sibTransId="{2C56D75C-95F4-4F21-98C1-928AE80FE9A8}"/>
    <dgm:cxn modelId="{C1A8198C-3E5C-4545-9958-5F7ED52B4EE2}" type="presOf" srcId="{3F341074-55D9-48C1-AC5D-F148F41E7ACF}" destId="{5A975763-BCE3-4D9E-87AE-57B8C5CE51F9}" srcOrd="0" destOrd="0" presId="urn:microsoft.com/office/officeart/2005/8/layout/hList1"/>
    <dgm:cxn modelId="{3F85AD8D-C6E7-4257-B314-BF267694DE40}" srcId="{21823313-FC68-4E7C-90EF-A803F9C630BE}" destId="{67E26100-E499-4B81-A7E3-98A3229DE5AE}" srcOrd="1" destOrd="0" parTransId="{6093B4BF-39B3-451B-9783-C71E9BF3339E}" sibTransId="{B50A3CAF-6D9F-4E91-9A95-7D982452F1A4}"/>
    <dgm:cxn modelId="{E6408DA1-E04A-4B05-BFC5-2134F187A595}" srcId="{184B0EE6-C218-400B-B743-AA3566864B74}" destId="{17251AC5-616A-443D-BE91-73BEBD4690F8}" srcOrd="0" destOrd="0" parTransId="{F7558D2F-F528-4188-AA49-D413429CB6ED}" sibTransId="{33AAAC26-2D73-437C-9429-4CE3279E5D9C}"/>
    <dgm:cxn modelId="{B03664A6-08E9-4FD1-A97F-FB5683632006}" srcId="{21823313-FC68-4E7C-90EF-A803F9C630BE}" destId="{3F341074-55D9-48C1-AC5D-F148F41E7ACF}" srcOrd="0" destOrd="0" parTransId="{A9F73945-EE27-4B90-9712-E0B778987210}" sibTransId="{BDBC30B0-5176-47CC-B33B-D53DCB36CFE1}"/>
    <dgm:cxn modelId="{0C9F2DB6-4E2B-407E-9FA7-9429127AA834}" srcId="{FEC5EEAE-13FD-437A-B2A8-290F943E6658}" destId="{21823313-FC68-4E7C-90EF-A803F9C630BE}" srcOrd="0" destOrd="0" parTransId="{C0265348-81CF-4CFC-AADF-F56EF7F0D67E}" sibTransId="{351408C5-241F-4027-A380-8F27FA5245DD}"/>
    <dgm:cxn modelId="{39D0FCB7-BF4E-4FA1-A28C-4BEEC786DAF9}" type="presOf" srcId="{5C9C1468-124F-485A-A944-3DB35610F36D}" destId="{BD3C6F5C-DDFD-49C9-8D65-A52B6148DD87}" srcOrd="0" destOrd="1" presId="urn:microsoft.com/office/officeart/2005/8/layout/hList1"/>
    <dgm:cxn modelId="{C511BAE3-1E3F-4A7E-9CF6-71C46A75F0D3}" type="presOf" srcId="{17251AC5-616A-443D-BE91-73BEBD4690F8}" destId="{BD3C6F5C-DDFD-49C9-8D65-A52B6148DD87}" srcOrd="0" destOrd="0" presId="urn:microsoft.com/office/officeart/2005/8/layout/hList1"/>
    <dgm:cxn modelId="{5213C3F1-E219-41E1-822D-9905E15F5290}" type="presOf" srcId="{67E26100-E499-4B81-A7E3-98A3229DE5AE}" destId="{5A975763-BCE3-4D9E-87AE-57B8C5CE51F9}" srcOrd="0" destOrd="1" presId="urn:microsoft.com/office/officeart/2005/8/layout/hList1"/>
    <dgm:cxn modelId="{99B61FF6-BA57-4569-A16E-8E0721B86AAE}" type="presOf" srcId="{FEC5EEAE-13FD-437A-B2A8-290F943E6658}" destId="{6C39288E-2B35-4E1F-A15C-9088DC73963C}" srcOrd="0" destOrd="0" presId="urn:microsoft.com/office/officeart/2005/8/layout/hList1"/>
    <dgm:cxn modelId="{B395B2C8-B7A0-4EBC-8998-9A0E192A6974}" type="presParOf" srcId="{6C39288E-2B35-4E1F-A15C-9088DC73963C}" destId="{F09D2CF9-BC65-4688-80ED-9BA0A51ABAD7}" srcOrd="0" destOrd="0" presId="urn:microsoft.com/office/officeart/2005/8/layout/hList1"/>
    <dgm:cxn modelId="{C30C051C-97D9-49F6-A764-A01FD1533E2A}" type="presParOf" srcId="{F09D2CF9-BC65-4688-80ED-9BA0A51ABAD7}" destId="{F5DB5303-6BCB-48DB-A16A-406749CE7A0B}" srcOrd="0" destOrd="0" presId="urn:microsoft.com/office/officeart/2005/8/layout/hList1"/>
    <dgm:cxn modelId="{C1498C42-C973-452E-BFEB-35B600FA9628}" type="presParOf" srcId="{F09D2CF9-BC65-4688-80ED-9BA0A51ABAD7}" destId="{5A975763-BCE3-4D9E-87AE-57B8C5CE51F9}" srcOrd="1" destOrd="0" presId="urn:microsoft.com/office/officeart/2005/8/layout/hList1"/>
    <dgm:cxn modelId="{71185F74-BDD5-403B-83E2-380346517EF0}" type="presParOf" srcId="{6C39288E-2B35-4E1F-A15C-9088DC73963C}" destId="{F1B04DBC-DC62-4B5C-BBD3-131B13CCE104}" srcOrd="1" destOrd="0" presId="urn:microsoft.com/office/officeart/2005/8/layout/hList1"/>
    <dgm:cxn modelId="{39DADDF4-4BE3-463D-ABE7-680B51BB858E}" type="presParOf" srcId="{6C39288E-2B35-4E1F-A15C-9088DC73963C}" destId="{3A068F3C-1F7E-4B77-9FFE-E27B2384C403}" srcOrd="2" destOrd="0" presId="urn:microsoft.com/office/officeart/2005/8/layout/hList1"/>
    <dgm:cxn modelId="{44B43FF3-2605-4F34-9591-9D18E96B0A73}" type="presParOf" srcId="{3A068F3C-1F7E-4B77-9FFE-E27B2384C403}" destId="{F3872DA7-0C4F-464D-877C-DDB041BA0F57}" srcOrd="0" destOrd="0" presId="urn:microsoft.com/office/officeart/2005/8/layout/hList1"/>
    <dgm:cxn modelId="{011851BB-150D-4A09-984C-C19454579607}" type="presParOf" srcId="{3A068F3C-1F7E-4B77-9FFE-E27B2384C403}" destId="{BD3C6F5C-DDFD-49C9-8D65-A52B6148D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5344F3-CAEE-4FD2-8F24-2D897ADC803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5B00DE2-C515-4AF9-BE8B-E263FD236863}">
      <dgm:prSet phldrT="[Text]"/>
      <dgm:spPr/>
      <dgm:t>
        <a:bodyPr/>
        <a:lstStyle/>
        <a:p>
          <a:endParaRPr lang="de-DE" dirty="0"/>
        </a:p>
      </dgm:t>
    </dgm:pt>
    <dgm:pt modelId="{C925124D-4263-4278-A8B4-BEB77DB67958}" type="parTrans" cxnId="{EC398925-5679-4FF2-8891-185DB7C5A5DA}">
      <dgm:prSet/>
      <dgm:spPr/>
      <dgm:t>
        <a:bodyPr/>
        <a:lstStyle/>
        <a:p>
          <a:endParaRPr lang="de-DE"/>
        </a:p>
      </dgm:t>
    </dgm:pt>
    <dgm:pt modelId="{96D5EC8E-5CFF-4B38-9BA6-4A407DD90212}" type="sibTrans" cxnId="{EC398925-5679-4FF2-8891-185DB7C5A5DA}">
      <dgm:prSet/>
      <dgm:spPr/>
      <dgm:t>
        <a:bodyPr/>
        <a:lstStyle/>
        <a:p>
          <a:endParaRPr lang="de-DE"/>
        </a:p>
      </dgm:t>
    </dgm:pt>
    <dgm:pt modelId="{D2273604-59D2-4A5D-A9B4-E668619A2D8E}">
      <dgm:prSet phldrT="[Text]"/>
      <dgm:spPr/>
      <dgm:t>
        <a:bodyPr/>
        <a:lstStyle/>
        <a:p>
          <a:r>
            <a:rPr lang="de-DE" dirty="0"/>
            <a:t>Konstruktiver Umgang mit Fehlern</a:t>
          </a:r>
        </a:p>
      </dgm:t>
    </dgm:pt>
    <dgm:pt modelId="{965BE065-A555-445E-801A-83685A37E4D7}" type="parTrans" cxnId="{106E39A8-660C-408A-B66F-5AF5964ED786}">
      <dgm:prSet/>
      <dgm:spPr/>
      <dgm:t>
        <a:bodyPr/>
        <a:lstStyle/>
        <a:p>
          <a:endParaRPr lang="de-DE"/>
        </a:p>
      </dgm:t>
    </dgm:pt>
    <dgm:pt modelId="{AC9A7681-7AFF-4B86-800E-B03E664F024E}" type="sibTrans" cxnId="{106E39A8-660C-408A-B66F-5AF5964ED786}">
      <dgm:prSet/>
      <dgm:spPr/>
      <dgm:t>
        <a:bodyPr/>
        <a:lstStyle/>
        <a:p>
          <a:endParaRPr lang="de-DE"/>
        </a:p>
      </dgm:t>
    </dgm:pt>
    <dgm:pt modelId="{13A61661-48BF-48C9-9DD9-B742BC505EB1}">
      <dgm:prSet phldrT="[Text]"/>
      <dgm:spPr/>
      <dgm:t>
        <a:bodyPr/>
        <a:lstStyle/>
        <a:p>
          <a:r>
            <a:rPr lang="de-DE" dirty="0"/>
            <a:t>Geduld und angemessenes Tempo</a:t>
          </a:r>
        </a:p>
      </dgm:t>
    </dgm:pt>
    <dgm:pt modelId="{089EA641-9D85-41A9-903F-F54074526067}" type="parTrans" cxnId="{71C3DF97-E3CA-4BA8-A5EE-4DDEBC877985}">
      <dgm:prSet/>
      <dgm:spPr/>
      <dgm:t>
        <a:bodyPr/>
        <a:lstStyle/>
        <a:p>
          <a:endParaRPr lang="de-DE"/>
        </a:p>
      </dgm:t>
    </dgm:pt>
    <dgm:pt modelId="{FF8DB516-2A01-4E8D-A6F6-B081F2DBA757}" type="sibTrans" cxnId="{71C3DF97-E3CA-4BA8-A5EE-4DDEBC877985}">
      <dgm:prSet/>
      <dgm:spPr/>
      <dgm:t>
        <a:bodyPr/>
        <a:lstStyle/>
        <a:p>
          <a:endParaRPr lang="de-DE"/>
        </a:p>
      </dgm:t>
    </dgm:pt>
    <dgm:pt modelId="{A7ACFDA1-90B2-4FC3-8705-13FD3965D869}">
      <dgm:prSet phldrT="[Text]"/>
      <dgm:spPr/>
      <dgm:t>
        <a:bodyPr/>
        <a:lstStyle/>
        <a:p>
          <a:r>
            <a:rPr lang="de-DE" dirty="0"/>
            <a:t>Freundliche, respektvolle Beziehung</a:t>
          </a:r>
        </a:p>
      </dgm:t>
    </dgm:pt>
    <dgm:pt modelId="{3767EBCA-9D98-4F08-A6CC-49D10C57F5BF}" type="parTrans" cxnId="{D4976413-7BE8-431B-BA94-36E60460D24A}">
      <dgm:prSet/>
      <dgm:spPr/>
      <dgm:t>
        <a:bodyPr/>
        <a:lstStyle/>
        <a:p>
          <a:endParaRPr lang="de-DE"/>
        </a:p>
      </dgm:t>
    </dgm:pt>
    <dgm:pt modelId="{112A20F5-F15D-4B76-B18E-384A64F15EAA}" type="sibTrans" cxnId="{D4976413-7BE8-431B-BA94-36E60460D24A}">
      <dgm:prSet/>
      <dgm:spPr/>
      <dgm:t>
        <a:bodyPr/>
        <a:lstStyle/>
        <a:p>
          <a:endParaRPr lang="de-DE"/>
        </a:p>
      </dgm:t>
    </dgm:pt>
    <dgm:pt modelId="{853E79F1-7AFC-4676-BA0F-2A4C4678921C}">
      <dgm:prSet phldrT="[Text]"/>
      <dgm:spPr/>
      <dgm:t>
        <a:bodyPr/>
        <a:lstStyle/>
        <a:p>
          <a:r>
            <a:rPr lang="de-DE" dirty="0"/>
            <a:t>Formatives Feedback</a:t>
          </a:r>
        </a:p>
      </dgm:t>
    </dgm:pt>
    <dgm:pt modelId="{91E3BC0B-37FD-4390-8ACD-5E092B7CF919}" type="parTrans" cxnId="{86E84C5E-0F31-4071-BEA5-943B0FA8907E}">
      <dgm:prSet/>
      <dgm:spPr/>
      <dgm:t>
        <a:bodyPr/>
        <a:lstStyle/>
        <a:p>
          <a:endParaRPr lang="de-DE"/>
        </a:p>
      </dgm:t>
    </dgm:pt>
    <dgm:pt modelId="{DE874C33-4F54-405F-A0E9-02A77B38E1CF}" type="sibTrans" cxnId="{86E84C5E-0F31-4071-BEA5-943B0FA8907E}">
      <dgm:prSet/>
      <dgm:spPr/>
      <dgm:t>
        <a:bodyPr/>
        <a:lstStyle/>
        <a:p>
          <a:endParaRPr lang="de-DE"/>
        </a:p>
      </dgm:t>
    </dgm:pt>
    <dgm:pt modelId="{ECF245C3-2312-47D3-8DCC-EE833E808057}">
      <dgm:prSet phldrT="[Text]"/>
      <dgm:spPr/>
      <dgm:t>
        <a:bodyPr/>
        <a:lstStyle/>
        <a:p>
          <a:r>
            <a:rPr lang="de-DE" dirty="0" err="1"/>
            <a:t>Scaffolding</a:t>
          </a:r>
          <a:r>
            <a:rPr lang="de-DE" dirty="0"/>
            <a:t> (</a:t>
          </a:r>
          <a:r>
            <a:rPr lang="de-DE" dirty="0" err="1"/>
            <a:t>input</a:t>
          </a:r>
          <a:r>
            <a:rPr lang="de-DE" dirty="0"/>
            <a:t>, </a:t>
          </a:r>
          <a:r>
            <a:rPr lang="de-DE" dirty="0" err="1"/>
            <a:t>output</a:t>
          </a:r>
          <a:r>
            <a:rPr lang="de-DE" dirty="0"/>
            <a:t>, </a:t>
          </a:r>
          <a:r>
            <a:rPr lang="de-DE" dirty="0" err="1"/>
            <a:t>process</a:t>
          </a:r>
          <a:r>
            <a:rPr lang="de-DE" dirty="0"/>
            <a:t>)</a:t>
          </a:r>
        </a:p>
      </dgm:t>
    </dgm:pt>
    <dgm:pt modelId="{B7635847-D2D3-40E3-A670-829A9C0AE985}" type="parTrans" cxnId="{ECD2D1F5-BC92-4BBD-B269-B07F1DD3F1AF}">
      <dgm:prSet/>
      <dgm:spPr/>
      <dgm:t>
        <a:bodyPr/>
        <a:lstStyle/>
        <a:p>
          <a:endParaRPr lang="de-DE"/>
        </a:p>
      </dgm:t>
    </dgm:pt>
    <dgm:pt modelId="{4D74A944-DA5F-4006-A6B2-F39F0DF9C6AC}" type="sibTrans" cxnId="{ECD2D1F5-BC92-4BBD-B269-B07F1DD3F1AF}">
      <dgm:prSet/>
      <dgm:spPr/>
      <dgm:t>
        <a:bodyPr/>
        <a:lstStyle/>
        <a:p>
          <a:endParaRPr lang="de-DE"/>
        </a:p>
      </dgm:t>
    </dgm:pt>
    <dgm:pt modelId="{0BB7913F-0CF8-45A6-9702-A5D6C80F1CFF}" type="pres">
      <dgm:prSet presAssocID="{885344F3-CAEE-4FD2-8F24-2D897ADC803A}" presName="vert0" presStyleCnt="0">
        <dgm:presLayoutVars>
          <dgm:dir/>
          <dgm:animOne val="branch"/>
          <dgm:animLvl val="lvl"/>
        </dgm:presLayoutVars>
      </dgm:prSet>
      <dgm:spPr/>
    </dgm:pt>
    <dgm:pt modelId="{F2DE7A3F-9758-43B5-A0BA-3044EB8D285D}" type="pres">
      <dgm:prSet presAssocID="{C5B00DE2-C515-4AF9-BE8B-E263FD236863}" presName="thickLine" presStyleLbl="alignNode1" presStyleIdx="0" presStyleCnt="1"/>
      <dgm:spPr/>
    </dgm:pt>
    <dgm:pt modelId="{6D7017C2-977A-4627-B8A2-5D155DAFA186}" type="pres">
      <dgm:prSet presAssocID="{C5B00DE2-C515-4AF9-BE8B-E263FD236863}" presName="horz1" presStyleCnt="0"/>
      <dgm:spPr/>
    </dgm:pt>
    <dgm:pt modelId="{EF33ECB9-BF04-465D-9A91-D3A4435E08EB}" type="pres">
      <dgm:prSet presAssocID="{C5B00DE2-C515-4AF9-BE8B-E263FD236863}" presName="tx1" presStyleLbl="revTx" presStyleIdx="0" presStyleCnt="6"/>
      <dgm:spPr/>
    </dgm:pt>
    <dgm:pt modelId="{B91BB538-3787-4872-9844-073EF44EE7FF}" type="pres">
      <dgm:prSet presAssocID="{C5B00DE2-C515-4AF9-BE8B-E263FD236863}" presName="vert1" presStyleCnt="0"/>
      <dgm:spPr/>
    </dgm:pt>
    <dgm:pt modelId="{8148B2AD-2EDC-49C4-9591-09DF51CBA034}" type="pres">
      <dgm:prSet presAssocID="{D2273604-59D2-4A5D-A9B4-E668619A2D8E}" presName="vertSpace2a" presStyleCnt="0"/>
      <dgm:spPr/>
    </dgm:pt>
    <dgm:pt modelId="{454BA1EB-704C-491A-BF20-1AA98AE342EC}" type="pres">
      <dgm:prSet presAssocID="{D2273604-59D2-4A5D-A9B4-E668619A2D8E}" presName="horz2" presStyleCnt="0"/>
      <dgm:spPr/>
    </dgm:pt>
    <dgm:pt modelId="{EEBEB810-B680-4C58-981A-BEC759E5A8ED}" type="pres">
      <dgm:prSet presAssocID="{D2273604-59D2-4A5D-A9B4-E668619A2D8E}" presName="horzSpace2" presStyleCnt="0"/>
      <dgm:spPr/>
    </dgm:pt>
    <dgm:pt modelId="{B07A9275-7194-4D82-9255-1E63F6F41DC3}" type="pres">
      <dgm:prSet presAssocID="{D2273604-59D2-4A5D-A9B4-E668619A2D8E}" presName="tx2" presStyleLbl="revTx" presStyleIdx="1" presStyleCnt="6"/>
      <dgm:spPr/>
    </dgm:pt>
    <dgm:pt modelId="{60F787E1-5A9C-496D-8D1B-0880B9C751FA}" type="pres">
      <dgm:prSet presAssocID="{D2273604-59D2-4A5D-A9B4-E668619A2D8E}" presName="vert2" presStyleCnt="0"/>
      <dgm:spPr/>
    </dgm:pt>
    <dgm:pt modelId="{BA345372-8AC3-42E6-9A93-A1F7FB77E4D4}" type="pres">
      <dgm:prSet presAssocID="{D2273604-59D2-4A5D-A9B4-E668619A2D8E}" presName="thinLine2b" presStyleLbl="callout" presStyleIdx="0" presStyleCnt="5"/>
      <dgm:spPr/>
    </dgm:pt>
    <dgm:pt modelId="{2A5FAB0D-A233-48C6-96A9-7E60BDF4C9C3}" type="pres">
      <dgm:prSet presAssocID="{D2273604-59D2-4A5D-A9B4-E668619A2D8E}" presName="vertSpace2b" presStyleCnt="0"/>
      <dgm:spPr/>
    </dgm:pt>
    <dgm:pt modelId="{BE509A2C-6BD1-4C77-A1DB-E6E8E10F18E9}" type="pres">
      <dgm:prSet presAssocID="{13A61661-48BF-48C9-9DD9-B742BC505EB1}" presName="horz2" presStyleCnt="0"/>
      <dgm:spPr/>
    </dgm:pt>
    <dgm:pt modelId="{A3F3A148-CF96-4152-9FB4-D9B5344F42A9}" type="pres">
      <dgm:prSet presAssocID="{13A61661-48BF-48C9-9DD9-B742BC505EB1}" presName="horzSpace2" presStyleCnt="0"/>
      <dgm:spPr/>
    </dgm:pt>
    <dgm:pt modelId="{F7C4799F-37A4-4772-8300-6871426D44F7}" type="pres">
      <dgm:prSet presAssocID="{13A61661-48BF-48C9-9DD9-B742BC505EB1}" presName="tx2" presStyleLbl="revTx" presStyleIdx="2" presStyleCnt="6"/>
      <dgm:spPr/>
    </dgm:pt>
    <dgm:pt modelId="{74455BDD-6418-4D2C-B647-02FFC4C50FD7}" type="pres">
      <dgm:prSet presAssocID="{13A61661-48BF-48C9-9DD9-B742BC505EB1}" presName="vert2" presStyleCnt="0"/>
      <dgm:spPr/>
    </dgm:pt>
    <dgm:pt modelId="{398D7F44-7BB2-4419-BC09-7A14A44C4BA6}" type="pres">
      <dgm:prSet presAssocID="{13A61661-48BF-48C9-9DD9-B742BC505EB1}" presName="thinLine2b" presStyleLbl="callout" presStyleIdx="1" presStyleCnt="5"/>
      <dgm:spPr/>
    </dgm:pt>
    <dgm:pt modelId="{AEBF125D-F4FD-4189-B9EF-B2509CAC25E7}" type="pres">
      <dgm:prSet presAssocID="{13A61661-48BF-48C9-9DD9-B742BC505EB1}" presName="vertSpace2b" presStyleCnt="0"/>
      <dgm:spPr/>
    </dgm:pt>
    <dgm:pt modelId="{8BD41025-4D68-4C2D-A695-BBC9E7D60695}" type="pres">
      <dgm:prSet presAssocID="{A7ACFDA1-90B2-4FC3-8705-13FD3965D869}" presName="horz2" presStyleCnt="0"/>
      <dgm:spPr/>
    </dgm:pt>
    <dgm:pt modelId="{BB240D82-B103-4BDE-85A4-3DE75E6D15A9}" type="pres">
      <dgm:prSet presAssocID="{A7ACFDA1-90B2-4FC3-8705-13FD3965D869}" presName="horzSpace2" presStyleCnt="0"/>
      <dgm:spPr/>
    </dgm:pt>
    <dgm:pt modelId="{8F355B27-7FB2-4118-B96C-9CBD58F0C96E}" type="pres">
      <dgm:prSet presAssocID="{A7ACFDA1-90B2-4FC3-8705-13FD3965D869}" presName="tx2" presStyleLbl="revTx" presStyleIdx="3" presStyleCnt="6"/>
      <dgm:spPr/>
    </dgm:pt>
    <dgm:pt modelId="{967B2EDE-9A3B-4274-A1DE-42577F061154}" type="pres">
      <dgm:prSet presAssocID="{A7ACFDA1-90B2-4FC3-8705-13FD3965D869}" presName="vert2" presStyleCnt="0"/>
      <dgm:spPr/>
    </dgm:pt>
    <dgm:pt modelId="{6BF4A140-080B-4FF6-8189-2FB5CE17D9E7}" type="pres">
      <dgm:prSet presAssocID="{A7ACFDA1-90B2-4FC3-8705-13FD3965D869}" presName="thinLine2b" presStyleLbl="callout" presStyleIdx="2" presStyleCnt="5"/>
      <dgm:spPr/>
    </dgm:pt>
    <dgm:pt modelId="{782756F3-C4C7-4670-B150-2A9168D469B2}" type="pres">
      <dgm:prSet presAssocID="{A7ACFDA1-90B2-4FC3-8705-13FD3965D869}" presName="vertSpace2b" presStyleCnt="0"/>
      <dgm:spPr/>
    </dgm:pt>
    <dgm:pt modelId="{691098DC-8A1B-4FD5-AEAA-FD663B56418D}" type="pres">
      <dgm:prSet presAssocID="{853E79F1-7AFC-4676-BA0F-2A4C4678921C}" presName="horz2" presStyleCnt="0"/>
      <dgm:spPr/>
    </dgm:pt>
    <dgm:pt modelId="{B67C26BE-173C-4EE6-B40C-44ABABB18524}" type="pres">
      <dgm:prSet presAssocID="{853E79F1-7AFC-4676-BA0F-2A4C4678921C}" presName="horzSpace2" presStyleCnt="0"/>
      <dgm:spPr/>
    </dgm:pt>
    <dgm:pt modelId="{0A7AA3CC-FE21-4435-A47A-4C72C75AD663}" type="pres">
      <dgm:prSet presAssocID="{853E79F1-7AFC-4676-BA0F-2A4C4678921C}" presName="tx2" presStyleLbl="revTx" presStyleIdx="4" presStyleCnt="6"/>
      <dgm:spPr/>
    </dgm:pt>
    <dgm:pt modelId="{C933B0AE-329F-4C81-A5BA-92A1ECA99920}" type="pres">
      <dgm:prSet presAssocID="{853E79F1-7AFC-4676-BA0F-2A4C4678921C}" presName="vert2" presStyleCnt="0"/>
      <dgm:spPr/>
    </dgm:pt>
    <dgm:pt modelId="{25ADBE1D-A9B7-4374-BE29-E0BC7FD92E63}" type="pres">
      <dgm:prSet presAssocID="{853E79F1-7AFC-4676-BA0F-2A4C4678921C}" presName="thinLine2b" presStyleLbl="callout" presStyleIdx="3" presStyleCnt="5"/>
      <dgm:spPr/>
    </dgm:pt>
    <dgm:pt modelId="{5EE733E2-CDB4-4AD4-B849-03551ABFEF76}" type="pres">
      <dgm:prSet presAssocID="{853E79F1-7AFC-4676-BA0F-2A4C4678921C}" presName="vertSpace2b" presStyleCnt="0"/>
      <dgm:spPr/>
    </dgm:pt>
    <dgm:pt modelId="{30EC6669-8D23-4FEF-B0BE-63F0E4D8772B}" type="pres">
      <dgm:prSet presAssocID="{ECF245C3-2312-47D3-8DCC-EE833E808057}" presName="horz2" presStyleCnt="0"/>
      <dgm:spPr/>
    </dgm:pt>
    <dgm:pt modelId="{AC3657D9-E43D-41FB-97EB-44EBE835FB98}" type="pres">
      <dgm:prSet presAssocID="{ECF245C3-2312-47D3-8DCC-EE833E808057}" presName="horzSpace2" presStyleCnt="0"/>
      <dgm:spPr/>
    </dgm:pt>
    <dgm:pt modelId="{1E6C16E4-0E0F-42B8-8099-48D3E56A4FC7}" type="pres">
      <dgm:prSet presAssocID="{ECF245C3-2312-47D3-8DCC-EE833E808057}" presName="tx2" presStyleLbl="revTx" presStyleIdx="5" presStyleCnt="6"/>
      <dgm:spPr/>
    </dgm:pt>
    <dgm:pt modelId="{3B38EE83-FE30-4283-AC17-6AF37F545EBA}" type="pres">
      <dgm:prSet presAssocID="{ECF245C3-2312-47D3-8DCC-EE833E808057}" presName="vert2" presStyleCnt="0"/>
      <dgm:spPr/>
    </dgm:pt>
    <dgm:pt modelId="{035477E6-431A-4969-B522-312B01ADF54B}" type="pres">
      <dgm:prSet presAssocID="{ECF245C3-2312-47D3-8DCC-EE833E808057}" presName="thinLine2b" presStyleLbl="callout" presStyleIdx="4" presStyleCnt="5"/>
      <dgm:spPr/>
    </dgm:pt>
    <dgm:pt modelId="{6BF3268A-1B55-4DAE-9F7D-174402FB86D1}" type="pres">
      <dgm:prSet presAssocID="{ECF245C3-2312-47D3-8DCC-EE833E808057}" presName="vertSpace2b" presStyleCnt="0"/>
      <dgm:spPr/>
    </dgm:pt>
  </dgm:ptLst>
  <dgm:cxnLst>
    <dgm:cxn modelId="{2748F200-EDE7-4E38-88D5-C32EA69A512E}" type="presOf" srcId="{13A61661-48BF-48C9-9DD9-B742BC505EB1}" destId="{F7C4799F-37A4-4772-8300-6871426D44F7}" srcOrd="0" destOrd="0" presId="urn:microsoft.com/office/officeart/2008/layout/LinedList"/>
    <dgm:cxn modelId="{D4976413-7BE8-431B-BA94-36E60460D24A}" srcId="{C5B00DE2-C515-4AF9-BE8B-E263FD236863}" destId="{A7ACFDA1-90B2-4FC3-8705-13FD3965D869}" srcOrd="2" destOrd="0" parTransId="{3767EBCA-9D98-4F08-A6CC-49D10C57F5BF}" sibTransId="{112A20F5-F15D-4B76-B18E-384A64F15EAA}"/>
    <dgm:cxn modelId="{AC36561B-DB5F-4AF7-A9C6-F74B751CA143}" type="presOf" srcId="{D2273604-59D2-4A5D-A9B4-E668619A2D8E}" destId="{B07A9275-7194-4D82-9255-1E63F6F41DC3}" srcOrd="0" destOrd="0" presId="urn:microsoft.com/office/officeart/2008/layout/LinedList"/>
    <dgm:cxn modelId="{EC398925-5679-4FF2-8891-185DB7C5A5DA}" srcId="{885344F3-CAEE-4FD2-8F24-2D897ADC803A}" destId="{C5B00DE2-C515-4AF9-BE8B-E263FD236863}" srcOrd="0" destOrd="0" parTransId="{C925124D-4263-4278-A8B4-BEB77DB67958}" sibTransId="{96D5EC8E-5CFF-4B38-9BA6-4A407DD90212}"/>
    <dgm:cxn modelId="{86E84C5E-0F31-4071-BEA5-943B0FA8907E}" srcId="{C5B00DE2-C515-4AF9-BE8B-E263FD236863}" destId="{853E79F1-7AFC-4676-BA0F-2A4C4678921C}" srcOrd="3" destOrd="0" parTransId="{91E3BC0B-37FD-4390-8ACD-5E092B7CF919}" sibTransId="{DE874C33-4F54-405F-A0E9-02A77B38E1CF}"/>
    <dgm:cxn modelId="{2A826076-4069-421A-9390-2A2A51F9A548}" type="presOf" srcId="{C5B00DE2-C515-4AF9-BE8B-E263FD236863}" destId="{EF33ECB9-BF04-465D-9A91-D3A4435E08EB}" srcOrd="0" destOrd="0" presId="urn:microsoft.com/office/officeart/2008/layout/LinedList"/>
    <dgm:cxn modelId="{4380778B-FEDE-4C35-A247-6EE92BABA536}" type="presOf" srcId="{ECF245C3-2312-47D3-8DCC-EE833E808057}" destId="{1E6C16E4-0E0F-42B8-8099-48D3E56A4FC7}" srcOrd="0" destOrd="0" presId="urn:microsoft.com/office/officeart/2008/layout/LinedList"/>
    <dgm:cxn modelId="{71C3DF97-E3CA-4BA8-A5EE-4DDEBC877985}" srcId="{C5B00DE2-C515-4AF9-BE8B-E263FD236863}" destId="{13A61661-48BF-48C9-9DD9-B742BC505EB1}" srcOrd="1" destOrd="0" parTransId="{089EA641-9D85-41A9-903F-F54074526067}" sibTransId="{FF8DB516-2A01-4E8D-A6F6-B081F2DBA757}"/>
    <dgm:cxn modelId="{D3DFAD9A-58DD-42D4-BF3A-3E9C752101C0}" type="presOf" srcId="{885344F3-CAEE-4FD2-8F24-2D897ADC803A}" destId="{0BB7913F-0CF8-45A6-9702-A5D6C80F1CFF}" srcOrd="0" destOrd="0" presId="urn:microsoft.com/office/officeart/2008/layout/LinedList"/>
    <dgm:cxn modelId="{106E39A8-660C-408A-B66F-5AF5964ED786}" srcId="{C5B00DE2-C515-4AF9-BE8B-E263FD236863}" destId="{D2273604-59D2-4A5D-A9B4-E668619A2D8E}" srcOrd="0" destOrd="0" parTransId="{965BE065-A555-445E-801A-83685A37E4D7}" sibTransId="{AC9A7681-7AFF-4B86-800E-B03E664F024E}"/>
    <dgm:cxn modelId="{8839C0B4-7363-4B07-AB9D-0916BDD5019E}" type="presOf" srcId="{853E79F1-7AFC-4676-BA0F-2A4C4678921C}" destId="{0A7AA3CC-FE21-4435-A47A-4C72C75AD663}" srcOrd="0" destOrd="0" presId="urn:microsoft.com/office/officeart/2008/layout/LinedList"/>
    <dgm:cxn modelId="{3241ABD0-F84C-44E6-9D4F-1FACA6308C5E}" type="presOf" srcId="{A7ACFDA1-90B2-4FC3-8705-13FD3965D869}" destId="{8F355B27-7FB2-4118-B96C-9CBD58F0C96E}" srcOrd="0" destOrd="0" presId="urn:microsoft.com/office/officeart/2008/layout/LinedList"/>
    <dgm:cxn modelId="{ECD2D1F5-BC92-4BBD-B269-B07F1DD3F1AF}" srcId="{C5B00DE2-C515-4AF9-BE8B-E263FD236863}" destId="{ECF245C3-2312-47D3-8DCC-EE833E808057}" srcOrd="4" destOrd="0" parTransId="{B7635847-D2D3-40E3-A670-829A9C0AE985}" sibTransId="{4D74A944-DA5F-4006-A6B2-F39F0DF9C6AC}"/>
    <dgm:cxn modelId="{A991DC02-5C42-41BD-A722-73A692F6FBF0}" type="presParOf" srcId="{0BB7913F-0CF8-45A6-9702-A5D6C80F1CFF}" destId="{F2DE7A3F-9758-43B5-A0BA-3044EB8D285D}" srcOrd="0" destOrd="0" presId="urn:microsoft.com/office/officeart/2008/layout/LinedList"/>
    <dgm:cxn modelId="{6B1E0D44-D440-478D-9187-B9CE67984837}" type="presParOf" srcId="{0BB7913F-0CF8-45A6-9702-A5D6C80F1CFF}" destId="{6D7017C2-977A-4627-B8A2-5D155DAFA186}" srcOrd="1" destOrd="0" presId="urn:microsoft.com/office/officeart/2008/layout/LinedList"/>
    <dgm:cxn modelId="{F7EDE9B9-3B9F-4155-B1C1-2098AFB54238}" type="presParOf" srcId="{6D7017C2-977A-4627-B8A2-5D155DAFA186}" destId="{EF33ECB9-BF04-465D-9A91-D3A4435E08EB}" srcOrd="0" destOrd="0" presId="urn:microsoft.com/office/officeart/2008/layout/LinedList"/>
    <dgm:cxn modelId="{AF5FB9BB-78A4-4816-A0F7-31EA1B95482C}" type="presParOf" srcId="{6D7017C2-977A-4627-B8A2-5D155DAFA186}" destId="{B91BB538-3787-4872-9844-073EF44EE7FF}" srcOrd="1" destOrd="0" presId="urn:microsoft.com/office/officeart/2008/layout/LinedList"/>
    <dgm:cxn modelId="{9A6B3AC0-6EC0-4E86-B904-7EC2258FBCEB}" type="presParOf" srcId="{B91BB538-3787-4872-9844-073EF44EE7FF}" destId="{8148B2AD-2EDC-49C4-9591-09DF51CBA034}" srcOrd="0" destOrd="0" presId="urn:microsoft.com/office/officeart/2008/layout/LinedList"/>
    <dgm:cxn modelId="{20441486-1EA0-4F22-A391-5B949FC4AC06}" type="presParOf" srcId="{B91BB538-3787-4872-9844-073EF44EE7FF}" destId="{454BA1EB-704C-491A-BF20-1AA98AE342EC}" srcOrd="1" destOrd="0" presId="urn:microsoft.com/office/officeart/2008/layout/LinedList"/>
    <dgm:cxn modelId="{D4D58A81-F079-4875-9DCD-22FCD7699676}" type="presParOf" srcId="{454BA1EB-704C-491A-BF20-1AA98AE342EC}" destId="{EEBEB810-B680-4C58-981A-BEC759E5A8ED}" srcOrd="0" destOrd="0" presId="urn:microsoft.com/office/officeart/2008/layout/LinedList"/>
    <dgm:cxn modelId="{B8EA612E-E7D8-4820-BC9B-EEABE19126B8}" type="presParOf" srcId="{454BA1EB-704C-491A-BF20-1AA98AE342EC}" destId="{B07A9275-7194-4D82-9255-1E63F6F41DC3}" srcOrd="1" destOrd="0" presId="urn:microsoft.com/office/officeart/2008/layout/LinedList"/>
    <dgm:cxn modelId="{BA801166-0E3F-4E1F-AB82-49F7A548DEBC}" type="presParOf" srcId="{454BA1EB-704C-491A-BF20-1AA98AE342EC}" destId="{60F787E1-5A9C-496D-8D1B-0880B9C751FA}" srcOrd="2" destOrd="0" presId="urn:microsoft.com/office/officeart/2008/layout/LinedList"/>
    <dgm:cxn modelId="{C4E4FADB-F3EA-49FB-B90F-37FED2C5C2FD}" type="presParOf" srcId="{B91BB538-3787-4872-9844-073EF44EE7FF}" destId="{BA345372-8AC3-42E6-9A93-A1F7FB77E4D4}" srcOrd="2" destOrd="0" presId="urn:microsoft.com/office/officeart/2008/layout/LinedList"/>
    <dgm:cxn modelId="{D4BD2818-22F6-4681-9840-B13018AC7BB7}" type="presParOf" srcId="{B91BB538-3787-4872-9844-073EF44EE7FF}" destId="{2A5FAB0D-A233-48C6-96A9-7E60BDF4C9C3}" srcOrd="3" destOrd="0" presId="urn:microsoft.com/office/officeart/2008/layout/LinedList"/>
    <dgm:cxn modelId="{C9119D2A-1B39-47F6-90B2-A3BD4CB74273}" type="presParOf" srcId="{B91BB538-3787-4872-9844-073EF44EE7FF}" destId="{BE509A2C-6BD1-4C77-A1DB-E6E8E10F18E9}" srcOrd="4" destOrd="0" presId="urn:microsoft.com/office/officeart/2008/layout/LinedList"/>
    <dgm:cxn modelId="{AFFA1F4B-0A8C-443F-9972-B1DB4E35DD65}" type="presParOf" srcId="{BE509A2C-6BD1-4C77-A1DB-E6E8E10F18E9}" destId="{A3F3A148-CF96-4152-9FB4-D9B5344F42A9}" srcOrd="0" destOrd="0" presId="urn:microsoft.com/office/officeart/2008/layout/LinedList"/>
    <dgm:cxn modelId="{617EE332-E79B-40B0-8CE1-A66F9876AE6C}" type="presParOf" srcId="{BE509A2C-6BD1-4C77-A1DB-E6E8E10F18E9}" destId="{F7C4799F-37A4-4772-8300-6871426D44F7}" srcOrd="1" destOrd="0" presId="urn:microsoft.com/office/officeart/2008/layout/LinedList"/>
    <dgm:cxn modelId="{3A0C8801-E126-4ACD-A172-B8768BE399F3}" type="presParOf" srcId="{BE509A2C-6BD1-4C77-A1DB-E6E8E10F18E9}" destId="{74455BDD-6418-4D2C-B647-02FFC4C50FD7}" srcOrd="2" destOrd="0" presId="urn:microsoft.com/office/officeart/2008/layout/LinedList"/>
    <dgm:cxn modelId="{6AC75952-D39C-4F6B-BE52-557DD5A60391}" type="presParOf" srcId="{B91BB538-3787-4872-9844-073EF44EE7FF}" destId="{398D7F44-7BB2-4419-BC09-7A14A44C4BA6}" srcOrd="5" destOrd="0" presId="urn:microsoft.com/office/officeart/2008/layout/LinedList"/>
    <dgm:cxn modelId="{4D3DF324-54B2-45A5-8F4C-5FBC6D21E72E}" type="presParOf" srcId="{B91BB538-3787-4872-9844-073EF44EE7FF}" destId="{AEBF125D-F4FD-4189-B9EF-B2509CAC25E7}" srcOrd="6" destOrd="0" presId="urn:microsoft.com/office/officeart/2008/layout/LinedList"/>
    <dgm:cxn modelId="{6CF608C0-6882-484B-AE17-0AD636811CCC}" type="presParOf" srcId="{B91BB538-3787-4872-9844-073EF44EE7FF}" destId="{8BD41025-4D68-4C2D-A695-BBC9E7D60695}" srcOrd="7" destOrd="0" presId="urn:microsoft.com/office/officeart/2008/layout/LinedList"/>
    <dgm:cxn modelId="{07B4EB88-5426-45F9-B58A-29A56E89F725}" type="presParOf" srcId="{8BD41025-4D68-4C2D-A695-BBC9E7D60695}" destId="{BB240D82-B103-4BDE-85A4-3DE75E6D15A9}" srcOrd="0" destOrd="0" presId="urn:microsoft.com/office/officeart/2008/layout/LinedList"/>
    <dgm:cxn modelId="{E3EEDE08-DA46-406B-8FE5-18AE5F2CC0D0}" type="presParOf" srcId="{8BD41025-4D68-4C2D-A695-BBC9E7D60695}" destId="{8F355B27-7FB2-4118-B96C-9CBD58F0C96E}" srcOrd="1" destOrd="0" presId="urn:microsoft.com/office/officeart/2008/layout/LinedList"/>
    <dgm:cxn modelId="{0F8E7917-A2ED-4543-A0CB-A91FB1F7E8E0}" type="presParOf" srcId="{8BD41025-4D68-4C2D-A695-BBC9E7D60695}" destId="{967B2EDE-9A3B-4274-A1DE-42577F061154}" srcOrd="2" destOrd="0" presId="urn:microsoft.com/office/officeart/2008/layout/LinedList"/>
    <dgm:cxn modelId="{CE5D6DFC-A9F6-4EC5-AB6D-87BD789F7EC4}" type="presParOf" srcId="{B91BB538-3787-4872-9844-073EF44EE7FF}" destId="{6BF4A140-080B-4FF6-8189-2FB5CE17D9E7}" srcOrd="8" destOrd="0" presId="urn:microsoft.com/office/officeart/2008/layout/LinedList"/>
    <dgm:cxn modelId="{7349DB3C-A3C2-4845-B1C0-560F02F1D2B9}" type="presParOf" srcId="{B91BB538-3787-4872-9844-073EF44EE7FF}" destId="{782756F3-C4C7-4670-B150-2A9168D469B2}" srcOrd="9" destOrd="0" presId="urn:microsoft.com/office/officeart/2008/layout/LinedList"/>
    <dgm:cxn modelId="{BD55E1A8-FE13-4824-8C1A-C209CFAF3BA8}" type="presParOf" srcId="{B91BB538-3787-4872-9844-073EF44EE7FF}" destId="{691098DC-8A1B-4FD5-AEAA-FD663B56418D}" srcOrd="10" destOrd="0" presId="urn:microsoft.com/office/officeart/2008/layout/LinedList"/>
    <dgm:cxn modelId="{ABA83F38-BE54-4C70-9FC1-09D3DD494B13}" type="presParOf" srcId="{691098DC-8A1B-4FD5-AEAA-FD663B56418D}" destId="{B67C26BE-173C-4EE6-B40C-44ABABB18524}" srcOrd="0" destOrd="0" presId="urn:microsoft.com/office/officeart/2008/layout/LinedList"/>
    <dgm:cxn modelId="{0F23C035-F271-4E6A-923F-9F38D5046F93}" type="presParOf" srcId="{691098DC-8A1B-4FD5-AEAA-FD663B56418D}" destId="{0A7AA3CC-FE21-4435-A47A-4C72C75AD663}" srcOrd="1" destOrd="0" presId="urn:microsoft.com/office/officeart/2008/layout/LinedList"/>
    <dgm:cxn modelId="{C27D6D74-1DDE-4EA3-BF25-BB98B2F2B40F}" type="presParOf" srcId="{691098DC-8A1B-4FD5-AEAA-FD663B56418D}" destId="{C933B0AE-329F-4C81-A5BA-92A1ECA99920}" srcOrd="2" destOrd="0" presId="urn:microsoft.com/office/officeart/2008/layout/LinedList"/>
    <dgm:cxn modelId="{92A88D40-7B58-47AB-8DA2-95659934F741}" type="presParOf" srcId="{B91BB538-3787-4872-9844-073EF44EE7FF}" destId="{25ADBE1D-A9B7-4374-BE29-E0BC7FD92E63}" srcOrd="11" destOrd="0" presId="urn:microsoft.com/office/officeart/2008/layout/LinedList"/>
    <dgm:cxn modelId="{9F0B9363-0A4A-4719-AA6C-B62C9D346E8B}" type="presParOf" srcId="{B91BB538-3787-4872-9844-073EF44EE7FF}" destId="{5EE733E2-CDB4-4AD4-B849-03551ABFEF76}" srcOrd="12" destOrd="0" presId="urn:microsoft.com/office/officeart/2008/layout/LinedList"/>
    <dgm:cxn modelId="{6F8E1D9B-AA95-4183-AAF1-5828C1E5291B}" type="presParOf" srcId="{B91BB538-3787-4872-9844-073EF44EE7FF}" destId="{30EC6669-8D23-4FEF-B0BE-63F0E4D8772B}" srcOrd="13" destOrd="0" presId="urn:microsoft.com/office/officeart/2008/layout/LinedList"/>
    <dgm:cxn modelId="{2ADC051A-DCC0-40FA-9B49-D3E930B467EB}" type="presParOf" srcId="{30EC6669-8D23-4FEF-B0BE-63F0E4D8772B}" destId="{AC3657D9-E43D-41FB-97EB-44EBE835FB98}" srcOrd="0" destOrd="0" presId="urn:microsoft.com/office/officeart/2008/layout/LinedList"/>
    <dgm:cxn modelId="{E9B13B51-8E23-4E14-9C91-B4D3422C464B}" type="presParOf" srcId="{30EC6669-8D23-4FEF-B0BE-63F0E4D8772B}" destId="{1E6C16E4-0E0F-42B8-8099-48D3E56A4FC7}" srcOrd="1" destOrd="0" presId="urn:microsoft.com/office/officeart/2008/layout/LinedList"/>
    <dgm:cxn modelId="{1FBFC665-A0A1-4E93-9C02-DBD5320FDB83}" type="presParOf" srcId="{30EC6669-8D23-4FEF-B0BE-63F0E4D8772B}" destId="{3B38EE83-FE30-4283-AC17-6AF37F545EBA}" srcOrd="2" destOrd="0" presId="urn:microsoft.com/office/officeart/2008/layout/LinedList"/>
    <dgm:cxn modelId="{87513541-7A8A-43A9-A21D-0953FFB9634F}" type="presParOf" srcId="{B91BB538-3787-4872-9844-073EF44EE7FF}" destId="{035477E6-431A-4969-B522-312B01ADF54B}" srcOrd="14" destOrd="0" presId="urn:microsoft.com/office/officeart/2008/layout/LinedList"/>
    <dgm:cxn modelId="{2420C1B6-8D95-4785-B090-C684FA15B2A0}" type="presParOf" srcId="{B91BB538-3787-4872-9844-073EF44EE7FF}" destId="{6BF3268A-1B55-4DAE-9F7D-174402FB86D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1F56D6-486B-445D-81A1-1E3751385DFF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</dgm:pt>
    <dgm:pt modelId="{6CF01F4E-3398-4B10-A4A4-6EA97BA89751}">
      <dgm:prSet phldrT="[Text]"/>
      <dgm:spPr/>
      <dgm:t>
        <a:bodyPr/>
        <a:lstStyle/>
        <a:p>
          <a:r>
            <a:rPr lang="de-DE" dirty="0" err="1"/>
            <a:t>Classroom</a:t>
          </a:r>
          <a:r>
            <a:rPr lang="de-DE" dirty="0"/>
            <a:t> Management = </a:t>
          </a:r>
          <a:r>
            <a:rPr lang="de-DE" b="1" dirty="0"/>
            <a:t>Effektive Nutzung der Lernzeit</a:t>
          </a:r>
        </a:p>
      </dgm:t>
    </dgm:pt>
    <dgm:pt modelId="{F56C80CE-FB79-463C-B4A4-431810B2B0A7}" type="parTrans" cxnId="{530A0928-9BE7-42F2-9B85-2B02E5D0E39F}">
      <dgm:prSet/>
      <dgm:spPr/>
      <dgm:t>
        <a:bodyPr/>
        <a:lstStyle/>
        <a:p>
          <a:endParaRPr lang="de-DE"/>
        </a:p>
      </dgm:t>
    </dgm:pt>
    <dgm:pt modelId="{5C7A2BC8-7246-45EF-8035-1B445D24D7CE}" type="sibTrans" cxnId="{530A0928-9BE7-42F2-9B85-2B02E5D0E39F}">
      <dgm:prSet/>
      <dgm:spPr/>
      <dgm:t>
        <a:bodyPr/>
        <a:lstStyle/>
        <a:p>
          <a:endParaRPr lang="de-DE"/>
        </a:p>
      </dgm:t>
    </dgm:pt>
    <dgm:pt modelId="{E3E50078-0E24-4A3A-9372-07CBEA17079D}" type="pres">
      <dgm:prSet presAssocID="{601F56D6-486B-445D-81A1-1E3751385DFF}" presName="Name0" presStyleCnt="0">
        <dgm:presLayoutVars>
          <dgm:dir/>
          <dgm:animLvl val="lvl"/>
          <dgm:resizeHandles val="exact"/>
        </dgm:presLayoutVars>
      </dgm:prSet>
      <dgm:spPr/>
    </dgm:pt>
    <dgm:pt modelId="{97AA7295-3A55-456A-9427-FF8C6D208B28}" type="pres">
      <dgm:prSet presAssocID="{601F56D6-486B-445D-81A1-1E3751385DFF}" presName="dummy" presStyleCnt="0"/>
      <dgm:spPr/>
    </dgm:pt>
    <dgm:pt modelId="{C50D5239-1D7B-4A63-9926-0F83D8529481}" type="pres">
      <dgm:prSet presAssocID="{601F56D6-486B-445D-81A1-1E3751385DFF}" presName="linH" presStyleCnt="0"/>
      <dgm:spPr/>
    </dgm:pt>
    <dgm:pt modelId="{89F3654C-62FA-4AD3-B88C-CA24B83055D7}" type="pres">
      <dgm:prSet presAssocID="{601F56D6-486B-445D-81A1-1E3751385DFF}" presName="padding1" presStyleCnt="0"/>
      <dgm:spPr/>
    </dgm:pt>
    <dgm:pt modelId="{DC5D6D17-0856-4CBB-BF5E-22AED42E2FAC}" type="pres">
      <dgm:prSet presAssocID="{6CF01F4E-3398-4B10-A4A4-6EA97BA89751}" presName="linV" presStyleCnt="0"/>
      <dgm:spPr/>
    </dgm:pt>
    <dgm:pt modelId="{1BA00D29-8FCC-4C00-B656-C13C8CD70C42}" type="pres">
      <dgm:prSet presAssocID="{6CF01F4E-3398-4B10-A4A4-6EA97BA89751}" presName="spVertical1" presStyleCnt="0"/>
      <dgm:spPr/>
    </dgm:pt>
    <dgm:pt modelId="{88490214-7D4C-4BC0-B3B4-E7E6D94B11A5}" type="pres">
      <dgm:prSet presAssocID="{6CF01F4E-3398-4B10-A4A4-6EA97BA89751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A192B8A-B299-4915-8E78-AC6F099460CB}" type="pres">
      <dgm:prSet presAssocID="{6CF01F4E-3398-4B10-A4A4-6EA97BA89751}" presName="spVertical2" presStyleCnt="0"/>
      <dgm:spPr/>
    </dgm:pt>
    <dgm:pt modelId="{AD7EE361-3141-460D-8851-A8402AFDBDC0}" type="pres">
      <dgm:prSet presAssocID="{6CF01F4E-3398-4B10-A4A4-6EA97BA89751}" presName="spVertical3" presStyleCnt="0"/>
      <dgm:spPr/>
    </dgm:pt>
    <dgm:pt modelId="{3B079AF9-3081-4431-AF8D-A681143E9041}" type="pres">
      <dgm:prSet presAssocID="{601F56D6-486B-445D-81A1-1E3751385DFF}" presName="padding2" presStyleCnt="0"/>
      <dgm:spPr/>
    </dgm:pt>
    <dgm:pt modelId="{9C01E4BD-13AA-4DC7-B279-D39F6D3A5CB4}" type="pres">
      <dgm:prSet presAssocID="{601F56D6-486B-445D-81A1-1E3751385DFF}" presName="negArrow" presStyleCnt="0"/>
      <dgm:spPr/>
    </dgm:pt>
    <dgm:pt modelId="{7CA27732-AAEA-4DF2-9BC3-0A02C3C9FF23}" type="pres">
      <dgm:prSet presAssocID="{601F56D6-486B-445D-81A1-1E3751385DFF}" presName="backgroundArrow" presStyleLbl="node1" presStyleIdx="0" presStyleCnt="1" custLinFactNeighborX="-3156" custLinFactNeighborY="0"/>
      <dgm:spPr/>
    </dgm:pt>
  </dgm:ptLst>
  <dgm:cxnLst>
    <dgm:cxn modelId="{199FEA0C-081D-4D75-BD5B-3F0E09741958}" type="presOf" srcId="{6CF01F4E-3398-4B10-A4A4-6EA97BA89751}" destId="{88490214-7D4C-4BC0-B3B4-E7E6D94B11A5}" srcOrd="0" destOrd="0" presId="urn:microsoft.com/office/officeart/2005/8/layout/hProcess3"/>
    <dgm:cxn modelId="{648BF616-EF6E-47B9-B840-4FA22CBD8C9F}" type="presOf" srcId="{601F56D6-486B-445D-81A1-1E3751385DFF}" destId="{E3E50078-0E24-4A3A-9372-07CBEA17079D}" srcOrd="0" destOrd="0" presId="urn:microsoft.com/office/officeart/2005/8/layout/hProcess3"/>
    <dgm:cxn modelId="{530A0928-9BE7-42F2-9B85-2B02E5D0E39F}" srcId="{601F56D6-486B-445D-81A1-1E3751385DFF}" destId="{6CF01F4E-3398-4B10-A4A4-6EA97BA89751}" srcOrd="0" destOrd="0" parTransId="{F56C80CE-FB79-463C-B4A4-431810B2B0A7}" sibTransId="{5C7A2BC8-7246-45EF-8035-1B445D24D7CE}"/>
    <dgm:cxn modelId="{37FCEB9E-7D57-49B5-9CAE-50928A35CF4C}" type="presParOf" srcId="{E3E50078-0E24-4A3A-9372-07CBEA17079D}" destId="{97AA7295-3A55-456A-9427-FF8C6D208B28}" srcOrd="0" destOrd="0" presId="urn:microsoft.com/office/officeart/2005/8/layout/hProcess3"/>
    <dgm:cxn modelId="{CE87C0B8-DEB5-4B9B-BDBD-DCCBE2B86C3F}" type="presParOf" srcId="{E3E50078-0E24-4A3A-9372-07CBEA17079D}" destId="{C50D5239-1D7B-4A63-9926-0F83D8529481}" srcOrd="1" destOrd="0" presId="urn:microsoft.com/office/officeart/2005/8/layout/hProcess3"/>
    <dgm:cxn modelId="{44C26BF8-5252-4B31-BDE6-8BD9F3EE40B7}" type="presParOf" srcId="{C50D5239-1D7B-4A63-9926-0F83D8529481}" destId="{89F3654C-62FA-4AD3-B88C-CA24B83055D7}" srcOrd="0" destOrd="0" presId="urn:microsoft.com/office/officeart/2005/8/layout/hProcess3"/>
    <dgm:cxn modelId="{8B547897-504D-4201-9797-945F6796AEC2}" type="presParOf" srcId="{C50D5239-1D7B-4A63-9926-0F83D8529481}" destId="{DC5D6D17-0856-4CBB-BF5E-22AED42E2FAC}" srcOrd="1" destOrd="0" presId="urn:microsoft.com/office/officeart/2005/8/layout/hProcess3"/>
    <dgm:cxn modelId="{D09F8175-89AA-481B-BDB8-87E4A5424251}" type="presParOf" srcId="{DC5D6D17-0856-4CBB-BF5E-22AED42E2FAC}" destId="{1BA00D29-8FCC-4C00-B656-C13C8CD70C42}" srcOrd="0" destOrd="0" presId="urn:microsoft.com/office/officeart/2005/8/layout/hProcess3"/>
    <dgm:cxn modelId="{108D5781-FE7C-4C72-BBFF-D8774D99AE50}" type="presParOf" srcId="{DC5D6D17-0856-4CBB-BF5E-22AED42E2FAC}" destId="{88490214-7D4C-4BC0-B3B4-E7E6D94B11A5}" srcOrd="1" destOrd="0" presId="urn:microsoft.com/office/officeart/2005/8/layout/hProcess3"/>
    <dgm:cxn modelId="{60EECECD-0B8A-441D-9EF0-8A13E3295133}" type="presParOf" srcId="{DC5D6D17-0856-4CBB-BF5E-22AED42E2FAC}" destId="{0A192B8A-B299-4915-8E78-AC6F099460CB}" srcOrd="2" destOrd="0" presId="urn:microsoft.com/office/officeart/2005/8/layout/hProcess3"/>
    <dgm:cxn modelId="{E0007275-0DDD-4D24-BE12-AF9726ABC365}" type="presParOf" srcId="{DC5D6D17-0856-4CBB-BF5E-22AED42E2FAC}" destId="{AD7EE361-3141-460D-8851-A8402AFDBDC0}" srcOrd="3" destOrd="0" presId="urn:microsoft.com/office/officeart/2005/8/layout/hProcess3"/>
    <dgm:cxn modelId="{E732CB23-29CB-4692-9F1D-04E2839C2830}" type="presParOf" srcId="{C50D5239-1D7B-4A63-9926-0F83D8529481}" destId="{3B079AF9-3081-4431-AF8D-A681143E9041}" srcOrd="2" destOrd="0" presId="urn:microsoft.com/office/officeart/2005/8/layout/hProcess3"/>
    <dgm:cxn modelId="{BCF95B45-C005-4A98-BC5A-DABC5A626661}" type="presParOf" srcId="{C50D5239-1D7B-4A63-9926-0F83D8529481}" destId="{9C01E4BD-13AA-4DC7-B279-D39F6D3A5CB4}" srcOrd="3" destOrd="0" presId="urn:microsoft.com/office/officeart/2005/8/layout/hProcess3"/>
    <dgm:cxn modelId="{78350744-D123-4385-8E78-FB9F70723571}" type="presParOf" srcId="{C50D5239-1D7B-4A63-9926-0F83D8529481}" destId="{7CA27732-AAEA-4DF2-9BC3-0A02C3C9FF2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205B86-287B-4C5E-8B1C-24D1356B4077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6D953AF-8E52-49FC-A9D4-FF967177B671}">
      <dgm:prSet phldrT="[Text]"/>
      <dgm:spPr/>
      <dgm:t>
        <a:bodyPr/>
        <a:lstStyle/>
        <a:p>
          <a:r>
            <a:rPr lang="de-DE" dirty="0"/>
            <a:t>Tiefen-strukturen</a:t>
          </a:r>
        </a:p>
      </dgm:t>
    </dgm:pt>
    <dgm:pt modelId="{01DF5840-646B-4045-89A0-F9E6B9D1A90E}" type="parTrans" cxnId="{3EE94CE7-2758-494B-8651-58F788722067}">
      <dgm:prSet/>
      <dgm:spPr/>
      <dgm:t>
        <a:bodyPr/>
        <a:lstStyle/>
        <a:p>
          <a:endParaRPr lang="de-DE"/>
        </a:p>
      </dgm:t>
    </dgm:pt>
    <dgm:pt modelId="{1962E22D-9956-46F4-A3A1-1C71A23D1213}" type="sibTrans" cxnId="{3EE94CE7-2758-494B-8651-58F788722067}">
      <dgm:prSet/>
      <dgm:spPr/>
      <dgm:t>
        <a:bodyPr/>
        <a:lstStyle/>
        <a:p>
          <a:endParaRPr lang="de-DE"/>
        </a:p>
      </dgm:t>
    </dgm:pt>
    <dgm:pt modelId="{4D85E4F0-F85D-446B-960E-BBA80E7ED232}">
      <dgm:prSet phldrT="[Text]" custT="1"/>
      <dgm:spPr/>
      <dgm:t>
        <a:bodyPr/>
        <a:lstStyle/>
        <a:p>
          <a:r>
            <a:rPr lang="de-DE" sz="1700" dirty="0"/>
            <a:t>Sicht-strukturen</a:t>
          </a:r>
        </a:p>
      </dgm:t>
    </dgm:pt>
    <dgm:pt modelId="{578EE1DC-964C-465E-B6C5-F47664C60741}" type="parTrans" cxnId="{097729AB-C942-41FB-AB68-6D29CA2FE727}">
      <dgm:prSet/>
      <dgm:spPr/>
      <dgm:t>
        <a:bodyPr/>
        <a:lstStyle/>
        <a:p>
          <a:endParaRPr lang="de-DE"/>
        </a:p>
      </dgm:t>
    </dgm:pt>
    <dgm:pt modelId="{46992189-8340-4F19-B3C7-C21E38285CBC}" type="sibTrans" cxnId="{097729AB-C942-41FB-AB68-6D29CA2FE727}">
      <dgm:prSet/>
      <dgm:spPr/>
      <dgm:t>
        <a:bodyPr/>
        <a:lstStyle/>
        <a:p>
          <a:endParaRPr lang="de-DE"/>
        </a:p>
      </dgm:t>
    </dgm:pt>
    <dgm:pt modelId="{16E9AC6E-2E2B-4A66-8AB0-E3D26982B0CB}">
      <dgm:prSet phldrT="[Text]" custT="1"/>
      <dgm:spPr/>
      <dgm:t>
        <a:bodyPr/>
        <a:lstStyle/>
        <a:p>
          <a:r>
            <a:rPr lang="de-DE" sz="1800" dirty="0"/>
            <a:t>Digitaler Unterricht</a:t>
          </a:r>
        </a:p>
      </dgm:t>
    </dgm:pt>
    <dgm:pt modelId="{82E7CE40-2717-4780-A91D-B34D2734400E}" type="parTrans" cxnId="{1E9B6280-A428-4B70-848A-FABF55BB1B44}">
      <dgm:prSet/>
      <dgm:spPr/>
      <dgm:t>
        <a:bodyPr/>
        <a:lstStyle/>
        <a:p>
          <a:endParaRPr lang="de-DE"/>
        </a:p>
      </dgm:t>
    </dgm:pt>
    <dgm:pt modelId="{CF607665-7169-4ABE-A894-57E33C439ED7}" type="sibTrans" cxnId="{1E9B6280-A428-4B70-848A-FABF55BB1B44}">
      <dgm:prSet/>
      <dgm:spPr/>
      <dgm:t>
        <a:bodyPr/>
        <a:lstStyle/>
        <a:p>
          <a:endParaRPr lang="de-DE"/>
        </a:p>
      </dgm:t>
    </dgm:pt>
    <dgm:pt modelId="{21626FF6-3DD7-4CC2-9559-3F2B4DF7D7A4}" type="pres">
      <dgm:prSet presAssocID="{3C205B86-287B-4C5E-8B1C-24D1356B40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41E0F1-485F-4799-85CB-E088BBCC868A}" type="pres">
      <dgm:prSet presAssocID="{66D953AF-8E52-49FC-A9D4-FF967177B671}" presName="gear1" presStyleLbl="node1" presStyleIdx="0" presStyleCnt="3">
        <dgm:presLayoutVars>
          <dgm:chMax val="1"/>
          <dgm:bulletEnabled val="1"/>
        </dgm:presLayoutVars>
      </dgm:prSet>
      <dgm:spPr/>
    </dgm:pt>
    <dgm:pt modelId="{8B15C837-2052-453A-96F3-C62BAB099B59}" type="pres">
      <dgm:prSet presAssocID="{66D953AF-8E52-49FC-A9D4-FF967177B671}" presName="gear1srcNode" presStyleLbl="node1" presStyleIdx="0" presStyleCnt="3"/>
      <dgm:spPr/>
    </dgm:pt>
    <dgm:pt modelId="{9B98932F-F242-4ABF-B60C-F6F04F8AAA60}" type="pres">
      <dgm:prSet presAssocID="{66D953AF-8E52-49FC-A9D4-FF967177B671}" presName="gear1dstNode" presStyleLbl="node1" presStyleIdx="0" presStyleCnt="3"/>
      <dgm:spPr/>
    </dgm:pt>
    <dgm:pt modelId="{B4CA3959-CEDE-4BA5-ADB4-131C4EE8409E}" type="pres">
      <dgm:prSet presAssocID="{4D85E4F0-F85D-446B-960E-BBA80E7ED232}" presName="gear2" presStyleLbl="node1" presStyleIdx="1" presStyleCnt="3" custScaleX="110985" custScaleY="103420">
        <dgm:presLayoutVars>
          <dgm:chMax val="1"/>
          <dgm:bulletEnabled val="1"/>
        </dgm:presLayoutVars>
      </dgm:prSet>
      <dgm:spPr/>
    </dgm:pt>
    <dgm:pt modelId="{BCDC72DF-8B3C-4E83-9F7A-CB0ABC12524D}" type="pres">
      <dgm:prSet presAssocID="{4D85E4F0-F85D-446B-960E-BBA80E7ED232}" presName="gear2srcNode" presStyleLbl="node1" presStyleIdx="1" presStyleCnt="3"/>
      <dgm:spPr/>
    </dgm:pt>
    <dgm:pt modelId="{A96705BF-B1BA-4062-B941-1B5A686FB36B}" type="pres">
      <dgm:prSet presAssocID="{4D85E4F0-F85D-446B-960E-BBA80E7ED232}" presName="gear2dstNode" presStyleLbl="node1" presStyleIdx="1" presStyleCnt="3"/>
      <dgm:spPr/>
    </dgm:pt>
    <dgm:pt modelId="{D338E551-EE08-4AD9-B03E-FA551D4DBDAF}" type="pres">
      <dgm:prSet presAssocID="{16E9AC6E-2E2B-4A66-8AB0-E3D26982B0CB}" presName="gear3" presStyleLbl="node1" presStyleIdx="2" presStyleCnt="3"/>
      <dgm:spPr/>
    </dgm:pt>
    <dgm:pt modelId="{93D99D68-CAB3-4ABC-98C6-E3D38108CF9C}" type="pres">
      <dgm:prSet presAssocID="{16E9AC6E-2E2B-4A66-8AB0-E3D26982B0C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6A5930-CB75-4BAC-BEFC-5190382423A3}" type="pres">
      <dgm:prSet presAssocID="{16E9AC6E-2E2B-4A66-8AB0-E3D26982B0CB}" presName="gear3srcNode" presStyleLbl="node1" presStyleIdx="2" presStyleCnt="3"/>
      <dgm:spPr/>
    </dgm:pt>
    <dgm:pt modelId="{8D47E5D2-5F6C-4075-B19F-6622A7160A28}" type="pres">
      <dgm:prSet presAssocID="{16E9AC6E-2E2B-4A66-8AB0-E3D26982B0CB}" presName="gear3dstNode" presStyleLbl="node1" presStyleIdx="2" presStyleCnt="3"/>
      <dgm:spPr/>
    </dgm:pt>
    <dgm:pt modelId="{00EF31FC-2756-4FF2-AFA0-024949022B3E}" type="pres">
      <dgm:prSet presAssocID="{1962E22D-9956-46F4-A3A1-1C71A23D1213}" presName="connector1" presStyleLbl="sibTrans2D1" presStyleIdx="0" presStyleCnt="3"/>
      <dgm:spPr/>
    </dgm:pt>
    <dgm:pt modelId="{FC7CB4FE-B565-4599-9ECD-F92945F668F6}" type="pres">
      <dgm:prSet presAssocID="{46992189-8340-4F19-B3C7-C21E38285CBC}" presName="connector2" presStyleLbl="sibTrans2D1" presStyleIdx="1" presStyleCnt="3"/>
      <dgm:spPr/>
    </dgm:pt>
    <dgm:pt modelId="{3884BA24-F47B-4615-9911-793620B244C9}" type="pres">
      <dgm:prSet presAssocID="{CF607665-7169-4ABE-A894-57E33C439ED7}" presName="connector3" presStyleLbl="sibTrans2D1" presStyleIdx="2" presStyleCnt="3"/>
      <dgm:spPr/>
    </dgm:pt>
  </dgm:ptLst>
  <dgm:cxnLst>
    <dgm:cxn modelId="{E53AA017-C0A4-4EAA-838F-F1EC776677BA}" type="presOf" srcId="{1962E22D-9956-46F4-A3A1-1C71A23D1213}" destId="{00EF31FC-2756-4FF2-AFA0-024949022B3E}" srcOrd="0" destOrd="0" presId="urn:microsoft.com/office/officeart/2005/8/layout/gear1"/>
    <dgm:cxn modelId="{75863424-0B7D-4067-8232-81C8EB7D760F}" type="presOf" srcId="{66D953AF-8E52-49FC-A9D4-FF967177B671}" destId="{2741E0F1-485F-4799-85CB-E088BBCC868A}" srcOrd="0" destOrd="0" presId="urn:microsoft.com/office/officeart/2005/8/layout/gear1"/>
    <dgm:cxn modelId="{DFD3896F-FE4D-445B-B994-93598C912289}" type="presOf" srcId="{16E9AC6E-2E2B-4A66-8AB0-E3D26982B0CB}" destId="{8D47E5D2-5F6C-4075-B19F-6622A7160A28}" srcOrd="3" destOrd="0" presId="urn:microsoft.com/office/officeart/2005/8/layout/gear1"/>
    <dgm:cxn modelId="{CA1CFB7C-F39F-4189-919F-0A56DD4CE99B}" type="presOf" srcId="{66D953AF-8E52-49FC-A9D4-FF967177B671}" destId="{9B98932F-F242-4ABF-B60C-F6F04F8AAA60}" srcOrd="2" destOrd="0" presId="urn:microsoft.com/office/officeart/2005/8/layout/gear1"/>
    <dgm:cxn modelId="{1E9B6280-A428-4B70-848A-FABF55BB1B44}" srcId="{3C205B86-287B-4C5E-8B1C-24D1356B4077}" destId="{16E9AC6E-2E2B-4A66-8AB0-E3D26982B0CB}" srcOrd="2" destOrd="0" parTransId="{82E7CE40-2717-4780-A91D-B34D2734400E}" sibTransId="{CF607665-7169-4ABE-A894-57E33C439ED7}"/>
    <dgm:cxn modelId="{9E224784-7BAD-414C-9A4D-986FABCF7238}" type="presOf" srcId="{4D85E4F0-F85D-446B-960E-BBA80E7ED232}" destId="{B4CA3959-CEDE-4BA5-ADB4-131C4EE8409E}" srcOrd="0" destOrd="0" presId="urn:microsoft.com/office/officeart/2005/8/layout/gear1"/>
    <dgm:cxn modelId="{16974F87-AA11-40A3-B90C-94F9B8050F6A}" type="presOf" srcId="{CF607665-7169-4ABE-A894-57E33C439ED7}" destId="{3884BA24-F47B-4615-9911-793620B244C9}" srcOrd="0" destOrd="0" presId="urn:microsoft.com/office/officeart/2005/8/layout/gear1"/>
    <dgm:cxn modelId="{66FFB888-C7D5-4283-816F-73FBD4AF72A5}" type="presOf" srcId="{4D85E4F0-F85D-446B-960E-BBA80E7ED232}" destId="{A96705BF-B1BA-4062-B941-1B5A686FB36B}" srcOrd="2" destOrd="0" presId="urn:microsoft.com/office/officeart/2005/8/layout/gear1"/>
    <dgm:cxn modelId="{261D18AA-D6AC-455A-B755-861DFC680907}" type="presOf" srcId="{66D953AF-8E52-49FC-A9D4-FF967177B671}" destId="{8B15C837-2052-453A-96F3-C62BAB099B59}" srcOrd="1" destOrd="0" presId="urn:microsoft.com/office/officeart/2005/8/layout/gear1"/>
    <dgm:cxn modelId="{097729AB-C942-41FB-AB68-6D29CA2FE727}" srcId="{3C205B86-287B-4C5E-8B1C-24D1356B4077}" destId="{4D85E4F0-F85D-446B-960E-BBA80E7ED232}" srcOrd="1" destOrd="0" parTransId="{578EE1DC-964C-465E-B6C5-F47664C60741}" sibTransId="{46992189-8340-4F19-B3C7-C21E38285CBC}"/>
    <dgm:cxn modelId="{40A54BAD-9185-4088-B07B-81FD340B2B9A}" type="presOf" srcId="{16E9AC6E-2E2B-4A66-8AB0-E3D26982B0CB}" destId="{93D99D68-CAB3-4ABC-98C6-E3D38108CF9C}" srcOrd="1" destOrd="0" presId="urn:microsoft.com/office/officeart/2005/8/layout/gear1"/>
    <dgm:cxn modelId="{969663B2-4351-4791-A1BB-5D2CB47AD4ED}" type="presOf" srcId="{16E9AC6E-2E2B-4A66-8AB0-E3D26982B0CB}" destId="{DD6A5930-CB75-4BAC-BEFC-5190382423A3}" srcOrd="2" destOrd="0" presId="urn:microsoft.com/office/officeart/2005/8/layout/gear1"/>
    <dgm:cxn modelId="{E7C427B6-D988-4118-90EA-6F090BB67698}" type="presOf" srcId="{46992189-8340-4F19-B3C7-C21E38285CBC}" destId="{FC7CB4FE-B565-4599-9ECD-F92945F668F6}" srcOrd="0" destOrd="0" presId="urn:microsoft.com/office/officeart/2005/8/layout/gear1"/>
    <dgm:cxn modelId="{9D9C55BA-81A4-4EEB-904D-1BA7E51C6862}" type="presOf" srcId="{16E9AC6E-2E2B-4A66-8AB0-E3D26982B0CB}" destId="{D338E551-EE08-4AD9-B03E-FA551D4DBDAF}" srcOrd="0" destOrd="0" presId="urn:microsoft.com/office/officeart/2005/8/layout/gear1"/>
    <dgm:cxn modelId="{2087C1D7-005E-4B8D-A764-B71222C48201}" type="presOf" srcId="{3C205B86-287B-4C5E-8B1C-24D1356B4077}" destId="{21626FF6-3DD7-4CC2-9559-3F2B4DF7D7A4}" srcOrd="0" destOrd="0" presId="urn:microsoft.com/office/officeart/2005/8/layout/gear1"/>
    <dgm:cxn modelId="{5245F0E5-630E-485E-819A-0527F0D2AF2D}" type="presOf" srcId="{4D85E4F0-F85D-446B-960E-BBA80E7ED232}" destId="{BCDC72DF-8B3C-4E83-9F7A-CB0ABC12524D}" srcOrd="1" destOrd="0" presId="urn:microsoft.com/office/officeart/2005/8/layout/gear1"/>
    <dgm:cxn modelId="{3EE94CE7-2758-494B-8651-58F788722067}" srcId="{3C205B86-287B-4C5E-8B1C-24D1356B4077}" destId="{66D953AF-8E52-49FC-A9D4-FF967177B671}" srcOrd="0" destOrd="0" parTransId="{01DF5840-646B-4045-89A0-F9E6B9D1A90E}" sibTransId="{1962E22D-9956-46F4-A3A1-1C71A23D1213}"/>
    <dgm:cxn modelId="{AE6F1D81-33C6-4BA1-8D96-5AFD2FF8F64D}" type="presParOf" srcId="{21626FF6-3DD7-4CC2-9559-3F2B4DF7D7A4}" destId="{2741E0F1-485F-4799-85CB-E088BBCC868A}" srcOrd="0" destOrd="0" presId="urn:microsoft.com/office/officeart/2005/8/layout/gear1"/>
    <dgm:cxn modelId="{7F1D4D9D-1746-43BF-A01D-553CA08C91BA}" type="presParOf" srcId="{21626FF6-3DD7-4CC2-9559-3F2B4DF7D7A4}" destId="{8B15C837-2052-453A-96F3-C62BAB099B59}" srcOrd="1" destOrd="0" presId="urn:microsoft.com/office/officeart/2005/8/layout/gear1"/>
    <dgm:cxn modelId="{636D2AA2-D9C3-45D3-B168-BE9D42E7B0AB}" type="presParOf" srcId="{21626FF6-3DD7-4CC2-9559-3F2B4DF7D7A4}" destId="{9B98932F-F242-4ABF-B60C-F6F04F8AAA60}" srcOrd="2" destOrd="0" presId="urn:microsoft.com/office/officeart/2005/8/layout/gear1"/>
    <dgm:cxn modelId="{54E7E231-3BB7-4CF4-9E68-A7A66F6D9047}" type="presParOf" srcId="{21626FF6-3DD7-4CC2-9559-3F2B4DF7D7A4}" destId="{B4CA3959-CEDE-4BA5-ADB4-131C4EE8409E}" srcOrd="3" destOrd="0" presId="urn:microsoft.com/office/officeart/2005/8/layout/gear1"/>
    <dgm:cxn modelId="{3A29C758-B29F-465F-ADCF-246FF35A455F}" type="presParOf" srcId="{21626FF6-3DD7-4CC2-9559-3F2B4DF7D7A4}" destId="{BCDC72DF-8B3C-4E83-9F7A-CB0ABC12524D}" srcOrd="4" destOrd="0" presId="urn:microsoft.com/office/officeart/2005/8/layout/gear1"/>
    <dgm:cxn modelId="{F2C3F17F-4215-4729-B12D-F228E2132C61}" type="presParOf" srcId="{21626FF6-3DD7-4CC2-9559-3F2B4DF7D7A4}" destId="{A96705BF-B1BA-4062-B941-1B5A686FB36B}" srcOrd="5" destOrd="0" presId="urn:microsoft.com/office/officeart/2005/8/layout/gear1"/>
    <dgm:cxn modelId="{D8965892-51CC-4DC5-A885-94B4BCE6FDB7}" type="presParOf" srcId="{21626FF6-3DD7-4CC2-9559-3F2B4DF7D7A4}" destId="{D338E551-EE08-4AD9-B03E-FA551D4DBDAF}" srcOrd="6" destOrd="0" presId="urn:microsoft.com/office/officeart/2005/8/layout/gear1"/>
    <dgm:cxn modelId="{47D46982-A4B8-446E-9B3A-FF630F018829}" type="presParOf" srcId="{21626FF6-3DD7-4CC2-9559-3F2B4DF7D7A4}" destId="{93D99D68-CAB3-4ABC-98C6-E3D38108CF9C}" srcOrd="7" destOrd="0" presId="urn:microsoft.com/office/officeart/2005/8/layout/gear1"/>
    <dgm:cxn modelId="{229EC1E0-6D41-4935-89F6-2CD919E5887F}" type="presParOf" srcId="{21626FF6-3DD7-4CC2-9559-3F2B4DF7D7A4}" destId="{DD6A5930-CB75-4BAC-BEFC-5190382423A3}" srcOrd="8" destOrd="0" presId="urn:microsoft.com/office/officeart/2005/8/layout/gear1"/>
    <dgm:cxn modelId="{5AFECD33-E6C0-4F38-BD20-62C15E9A7D18}" type="presParOf" srcId="{21626FF6-3DD7-4CC2-9559-3F2B4DF7D7A4}" destId="{8D47E5D2-5F6C-4075-B19F-6622A7160A28}" srcOrd="9" destOrd="0" presId="urn:microsoft.com/office/officeart/2005/8/layout/gear1"/>
    <dgm:cxn modelId="{171F834B-02A4-4C22-B977-9948502C5977}" type="presParOf" srcId="{21626FF6-3DD7-4CC2-9559-3F2B4DF7D7A4}" destId="{00EF31FC-2756-4FF2-AFA0-024949022B3E}" srcOrd="10" destOrd="0" presId="urn:microsoft.com/office/officeart/2005/8/layout/gear1"/>
    <dgm:cxn modelId="{D1F2EDAF-F8DA-4533-8A4E-486BD6BDFA3E}" type="presParOf" srcId="{21626FF6-3DD7-4CC2-9559-3F2B4DF7D7A4}" destId="{FC7CB4FE-B565-4599-9ECD-F92945F668F6}" srcOrd="11" destOrd="0" presId="urn:microsoft.com/office/officeart/2005/8/layout/gear1"/>
    <dgm:cxn modelId="{5B1589AB-6AD4-498F-BE2F-0A186D1595B4}" type="presParOf" srcId="{21626FF6-3DD7-4CC2-9559-3F2B4DF7D7A4}" destId="{3884BA24-F47B-4615-9911-793620B244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514" y="759533"/>
          <a:ext cx="3506679" cy="3506679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Lob, Positives, WOW!</a:t>
          </a:r>
        </a:p>
      </dsp:txBody>
      <dsp:txXfrm rot="5400000">
        <a:off x="1515" y="1636203"/>
        <a:ext cx="2893010" cy="1753339"/>
      </dsp:txXfrm>
    </dsp:sp>
    <dsp:sp modelId="{AFBDA9FE-2170-42AF-AFC4-96BD8A61734D}">
      <dsp:nvSpPr>
        <dsp:cNvPr id="0" name=""/>
        <dsp:cNvSpPr/>
      </dsp:nvSpPr>
      <dsp:spPr>
        <a:xfrm rot="5400000">
          <a:off x="3753362" y="759533"/>
          <a:ext cx="3506679" cy="350667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Das nehme ich für mich mit.</a:t>
          </a:r>
        </a:p>
      </dsp:txBody>
      <dsp:txXfrm rot="-5400000">
        <a:off x="4367032" y="1636203"/>
        <a:ext cx="2893010" cy="175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514" y="759533"/>
          <a:ext cx="3506679" cy="3506679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Lob, Positives, WOW!</a:t>
          </a:r>
        </a:p>
      </dsp:txBody>
      <dsp:txXfrm rot="5400000">
        <a:off x="1515" y="1636203"/>
        <a:ext cx="2893010" cy="1753339"/>
      </dsp:txXfrm>
    </dsp:sp>
    <dsp:sp modelId="{AFBDA9FE-2170-42AF-AFC4-96BD8A61734D}">
      <dsp:nvSpPr>
        <dsp:cNvPr id="0" name=""/>
        <dsp:cNvSpPr/>
      </dsp:nvSpPr>
      <dsp:spPr>
        <a:xfrm rot="5400000">
          <a:off x="3753362" y="759533"/>
          <a:ext cx="3506679" cy="350667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Das nehme ich für mich mit.</a:t>
          </a:r>
        </a:p>
      </dsp:txBody>
      <dsp:txXfrm rot="-5400000">
        <a:off x="4367032" y="1636203"/>
        <a:ext cx="2893010" cy="1753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D01A-0DF6-4AB3-B1C9-6652C1FE77E6}">
      <dsp:nvSpPr>
        <dsp:cNvPr id="0" name=""/>
        <dsp:cNvSpPr/>
      </dsp:nvSpPr>
      <dsp:spPr>
        <a:xfrm>
          <a:off x="1628820" y="187220"/>
          <a:ext cx="3715612" cy="129038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34687-31DE-4492-881F-DF77B0C96E1F}">
      <dsp:nvSpPr>
        <dsp:cNvPr id="0" name=""/>
        <dsp:cNvSpPr/>
      </dsp:nvSpPr>
      <dsp:spPr>
        <a:xfrm>
          <a:off x="3132348" y="3346931"/>
          <a:ext cx="720080" cy="46085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7E9A-86A9-4DDB-9F43-4A7CF0E8A469}">
      <dsp:nvSpPr>
        <dsp:cNvPr id="0" name=""/>
        <dsp:cNvSpPr/>
      </dsp:nvSpPr>
      <dsp:spPr>
        <a:xfrm>
          <a:off x="1764195" y="371561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Worauf kommt es an?</a:t>
          </a:r>
        </a:p>
      </dsp:txBody>
      <dsp:txXfrm>
        <a:off x="1764195" y="3715612"/>
        <a:ext cx="3456384" cy="864096"/>
      </dsp:txXfrm>
    </dsp:sp>
    <dsp:sp modelId="{D413A147-4C48-48E7-96E4-C4483144D6F0}">
      <dsp:nvSpPr>
        <dsp:cNvPr id="0" name=""/>
        <dsp:cNvSpPr/>
      </dsp:nvSpPr>
      <dsp:spPr>
        <a:xfrm>
          <a:off x="2979691" y="1577263"/>
          <a:ext cx="1296144" cy="1296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Studienlei-</a:t>
          </a:r>
          <a:r>
            <a:rPr lang="de-DE" sz="1200" b="1" kern="1200" dirty="0" err="1"/>
            <a:t>tungen</a:t>
          </a:r>
          <a:endParaRPr lang="de-DE" sz="1200" b="1" kern="1200" dirty="0"/>
        </a:p>
      </dsp:txBody>
      <dsp:txXfrm>
        <a:off x="3169507" y="1767079"/>
        <a:ext cx="916512" cy="916512"/>
      </dsp:txXfrm>
    </dsp:sp>
    <dsp:sp modelId="{5FD06FC7-6F5F-46D8-A325-50FB2751621F}">
      <dsp:nvSpPr>
        <dsp:cNvPr id="0" name=""/>
        <dsp:cNvSpPr/>
      </dsp:nvSpPr>
      <dsp:spPr>
        <a:xfrm>
          <a:off x="2052228" y="604867"/>
          <a:ext cx="1296144" cy="1296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Bildungs-forschung</a:t>
          </a:r>
          <a:endParaRPr lang="de-DE" sz="600" b="1" kern="1200" dirty="0"/>
        </a:p>
      </dsp:txBody>
      <dsp:txXfrm>
        <a:off x="2242044" y="794683"/>
        <a:ext cx="916512" cy="916512"/>
      </dsp:txXfrm>
    </dsp:sp>
    <dsp:sp modelId="{87C47EDC-9A43-46A2-8AD9-AE56DA8F797E}">
      <dsp:nvSpPr>
        <dsp:cNvPr id="0" name=""/>
        <dsp:cNvSpPr/>
      </dsp:nvSpPr>
      <dsp:spPr>
        <a:xfrm>
          <a:off x="3377175" y="291488"/>
          <a:ext cx="1296144" cy="1296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Alltags-empirie</a:t>
          </a:r>
          <a:endParaRPr lang="de-DE" sz="700" b="0" kern="1200" dirty="0"/>
        </a:p>
      </dsp:txBody>
      <dsp:txXfrm>
        <a:off x="3566991" y="481304"/>
        <a:ext cx="916512" cy="916512"/>
      </dsp:txXfrm>
    </dsp:sp>
    <dsp:sp modelId="{A91D9306-7A37-4EDF-824C-F5DAE3FBF03E}">
      <dsp:nvSpPr>
        <dsp:cNvPr id="0" name=""/>
        <dsp:cNvSpPr/>
      </dsp:nvSpPr>
      <dsp:spPr>
        <a:xfrm>
          <a:off x="1476163" y="28803"/>
          <a:ext cx="4032448" cy="32259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8631B-C2B6-43D9-9649-C4CD078B38BE}">
      <dsp:nvSpPr>
        <dsp:cNvPr id="0" name=""/>
        <dsp:cNvSpPr/>
      </dsp:nvSpPr>
      <dsp:spPr>
        <a:xfrm rot="16200000">
          <a:off x="0" y="607970"/>
          <a:ext cx="3495822" cy="349582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kern="1200" dirty="0"/>
            <a:t>Planung</a:t>
          </a:r>
        </a:p>
      </dsp:txBody>
      <dsp:txXfrm rot="5400000">
        <a:off x="0" y="1481925"/>
        <a:ext cx="2884053" cy="1747911"/>
      </dsp:txXfrm>
    </dsp:sp>
    <dsp:sp modelId="{524B522A-54B8-4578-979F-5ABF4ED4C8BB}">
      <dsp:nvSpPr>
        <dsp:cNvPr id="0" name=""/>
        <dsp:cNvSpPr/>
      </dsp:nvSpPr>
      <dsp:spPr>
        <a:xfrm rot="5400000">
          <a:off x="3727017" y="600236"/>
          <a:ext cx="3495822" cy="349582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1" kern="1200" dirty="0"/>
            <a:t>Evaluation</a:t>
          </a:r>
        </a:p>
      </dsp:txBody>
      <dsp:txXfrm rot="-5400000">
        <a:off x="4338786" y="1474192"/>
        <a:ext cx="2884053" cy="1747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6ED1-ABDA-485B-BA96-5C78A512EFF5}">
      <dsp:nvSpPr>
        <dsp:cNvPr id="0" name=""/>
        <dsp:cNvSpPr/>
      </dsp:nvSpPr>
      <dsp:spPr>
        <a:xfrm>
          <a:off x="0" y="561730"/>
          <a:ext cx="7344816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Think</a:t>
          </a:r>
        </a:p>
      </dsp:txBody>
      <dsp:txXfrm>
        <a:off x="0" y="829151"/>
        <a:ext cx="7077395" cy="534843"/>
      </dsp:txXfrm>
    </dsp:sp>
    <dsp:sp modelId="{9144DBA9-9EF4-468C-A411-BAC630BD88B9}">
      <dsp:nvSpPr>
        <dsp:cNvPr id="0" name=""/>
        <dsp:cNvSpPr/>
      </dsp:nvSpPr>
      <dsp:spPr>
        <a:xfrm>
          <a:off x="0" y="1386611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Wiederholung</a:t>
          </a:r>
          <a:r>
            <a:rPr lang="de-DE" sz="1700" kern="1200" dirty="0"/>
            <a:t>: Was sind Sicht- und Tiefenstrukturen?</a:t>
          </a:r>
        </a:p>
      </dsp:txBody>
      <dsp:txXfrm>
        <a:off x="0" y="1386611"/>
        <a:ext cx="2262203" cy="2060607"/>
      </dsp:txXfrm>
    </dsp:sp>
    <dsp:sp modelId="{93289F2E-38E6-4577-A4C8-3F7439FAC24D}">
      <dsp:nvSpPr>
        <dsp:cNvPr id="0" name=""/>
        <dsp:cNvSpPr/>
      </dsp:nvSpPr>
      <dsp:spPr>
        <a:xfrm>
          <a:off x="2262203" y="918292"/>
          <a:ext cx="5082612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Pair</a:t>
          </a:r>
        </a:p>
      </dsp:txBody>
      <dsp:txXfrm>
        <a:off x="2262203" y="1185713"/>
        <a:ext cx="4815191" cy="534843"/>
      </dsp:txXfrm>
    </dsp:sp>
    <dsp:sp modelId="{118928E2-1F92-44D6-8CA6-D2E63BF0D175}">
      <dsp:nvSpPr>
        <dsp:cNvPr id="0" name=""/>
        <dsp:cNvSpPr/>
      </dsp:nvSpPr>
      <dsp:spPr>
        <a:xfrm>
          <a:off x="2262203" y="1743173"/>
          <a:ext cx="2262203" cy="2060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Erkläre</a:t>
          </a:r>
          <a:r>
            <a:rPr lang="de-DE" sz="1700" kern="1200" dirty="0"/>
            <a:t> den Unterschied von Sicht- und Tiefenstrukturen anhand von Beispielen aus dem Unterricht.</a:t>
          </a:r>
        </a:p>
      </dsp:txBody>
      <dsp:txXfrm>
        <a:off x="2262203" y="1743173"/>
        <a:ext cx="2262203" cy="2060607"/>
      </dsp:txXfrm>
    </dsp:sp>
    <dsp:sp modelId="{77885591-3DCA-4D52-B109-9663E3D3E605}">
      <dsp:nvSpPr>
        <dsp:cNvPr id="0" name=""/>
        <dsp:cNvSpPr/>
      </dsp:nvSpPr>
      <dsp:spPr>
        <a:xfrm>
          <a:off x="4524406" y="1274853"/>
          <a:ext cx="2820409" cy="1069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981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Share</a:t>
          </a:r>
        </a:p>
      </dsp:txBody>
      <dsp:txXfrm>
        <a:off x="4524406" y="1542274"/>
        <a:ext cx="2552988" cy="534843"/>
      </dsp:txXfrm>
    </dsp:sp>
    <dsp:sp modelId="{B1381C6C-C703-4D3D-B60F-390197210B4C}">
      <dsp:nvSpPr>
        <dsp:cNvPr id="0" name=""/>
        <dsp:cNvSpPr/>
      </dsp:nvSpPr>
      <dsp:spPr>
        <a:xfrm>
          <a:off x="4524406" y="2099735"/>
          <a:ext cx="2262203" cy="20304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Sicherung im Plenum</a:t>
          </a:r>
        </a:p>
      </dsp:txBody>
      <dsp:txXfrm>
        <a:off x="4524406" y="2099735"/>
        <a:ext cx="2262203" cy="2030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B5303-6BCB-48DB-A16A-406749CE7A0B}">
      <dsp:nvSpPr>
        <dsp:cNvPr id="0" name=""/>
        <dsp:cNvSpPr/>
      </dsp:nvSpPr>
      <dsp:spPr>
        <a:xfrm>
          <a:off x="36" y="812498"/>
          <a:ext cx="3460126" cy="1181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Auswahl von Aufgaben</a:t>
          </a:r>
        </a:p>
      </dsp:txBody>
      <dsp:txXfrm>
        <a:off x="36" y="812498"/>
        <a:ext cx="3460126" cy="1181625"/>
      </dsp:txXfrm>
    </dsp:sp>
    <dsp:sp modelId="{5A975763-BCE3-4D9E-87AE-57B8C5CE51F9}">
      <dsp:nvSpPr>
        <dsp:cNvPr id="0" name=""/>
        <dsp:cNvSpPr/>
      </dsp:nvSpPr>
      <dsp:spPr>
        <a:xfrm>
          <a:off x="36" y="1994123"/>
          <a:ext cx="3460126" cy="16799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auf Vorwissen aufbauend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zum Nachdenken anregen</a:t>
          </a:r>
        </a:p>
      </dsp:txBody>
      <dsp:txXfrm>
        <a:off x="36" y="1994123"/>
        <a:ext cx="3460126" cy="1679940"/>
      </dsp:txXfrm>
    </dsp:sp>
    <dsp:sp modelId="{F3872DA7-0C4F-464D-877C-DDB041BA0F57}">
      <dsp:nvSpPr>
        <dsp:cNvPr id="0" name=""/>
        <dsp:cNvSpPr/>
      </dsp:nvSpPr>
      <dsp:spPr>
        <a:xfrm>
          <a:off x="3944580" y="812498"/>
          <a:ext cx="3460126" cy="118162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400" kern="1200" dirty="0"/>
            <a:t>Implementation im Unterricht</a:t>
          </a:r>
        </a:p>
      </dsp:txBody>
      <dsp:txXfrm>
        <a:off x="3944580" y="812498"/>
        <a:ext cx="3460126" cy="1181625"/>
      </dsp:txXfrm>
    </dsp:sp>
    <dsp:sp modelId="{BD3C6F5C-DDFD-49C9-8D65-A52B6148DD87}">
      <dsp:nvSpPr>
        <dsp:cNvPr id="0" name=""/>
        <dsp:cNvSpPr/>
      </dsp:nvSpPr>
      <dsp:spPr>
        <a:xfrm>
          <a:off x="3944580" y="1994123"/>
          <a:ext cx="3460126" cy="16799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Möglichst selbstständige Arbeit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Kompetenzorientierung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Einbezug von Schülerideen</a:t>
          </a:r>
        </a:p>
      </dsp:txBody>
      <dsp:txXfrm>
        <a:off x="3944580" y="1994123"/>
        <a:ext cx="3460126" cy="1679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E7A3F-9758-43B5-A0BA-3044EB8D285D}">
      <dsp:nvSpPr>
        <dsp:cNvPr id="0" name=""/>
        <dsp:cNvSpPr/>
      </dsp:nvSpPr>
      <dsp:spPr>
        <a:xfrm>
          <a:off x="0" y="0"/>
          <a:ext cx="53285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3ECB9-BF04-465D-9A91-D3A4435E08EB}">
      <dsp:nvSpPr>
        <dsp:cNvPr id="0" name=""/>
        <dsp:cNvSpPr/>
      </dsp:nvSpPr>
      <dsp:spPr>
        <a:xfrm>
          <a:off x="0" y="0"/>
          <a:ext cx="1065718" cy="335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/>
        </a:p>
      </dsp:txBody>
      <dsp:txXfrm>
        <a:off x="0" y="0"/>
        <a:ext cx="1065718" cy="3352363"/>
      </dsp:txXfrm>
    </dsp:sp>
    <dsp:sp modelId="{B07A9275-7194-4D82-9255-1E63F6F41DC3}">
      <dsp:nvSpPr>
        <dsp:cNvPr id="0" name=""/>
        <dsp:cNvSpPr/>
      </dsp:nvSpPr>
      <dsp:spPr>
        <a:xfrm>
          <a:off x="1145647" y="31592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Konstruktiver Umgang mit Fehlern</a:t>
          </a:r>
        </a:p>
      </dsp:txBody>
      <dsp:txXfrm>
        <a:off x="1145647" y="31592"/>
        <a:ext cx="4182944" cy="631842"/>
      </dsp:txXfrm>
    </dsp:sp>
    <dsp:sp modelId="{BA345372-8AC3-42E6-9A93-A1F7FB77E4D4}">
      <dsp:nvSpPr>
        <dsp:cNvPr id="0" name=""/>
        <dsp:cNvSpPr/>
      </dsp:nvSpPr>
      <dsp:spPr>
        <a:xfrm>
          <a:off x="1065718" y="663434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4799F-37A4-4772-8300-6871426D44F7}">
      <dsp:nvSpPr>
        <dsp:cNvPr id="0" name=""/>
        <dsp:cNvSpPr/>
      </dsp:nvSpPr>
      <dsp:spPr>
        <a:xfrm>
          <a:off x="1145647" y="695026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Geduld und angemessenes Tempo</a:t>
          </a:r>
        </a:p>
      </dsp:txBody>
      <dsp:txXfrm>
        <a:off x="1145647" y="695026"/>
        <a:ext cx="4182944" cy="631842"/>
      </dsp:txXfrm>
    </dsp:sp>
    <dsp:sp modelId="{398D7F44-7BB2-4419-BC09-7A14A44C4BA6}">
      <dsp:nvSpPr>
        <dsp:cNvPr id="0" name=""/>
        <dsp:cNvSpPr/>
      </dsp:nvSpPr>
      <dsp:spPr>
        <a:xfrm>
          <a:off x="1065718" y="1326868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55B27-7FB2-4118-B96C-9CBD58F0C96E}">
      <dsp:nvSpPr>
        <dsp:cNvPr id="0" name=""/>
        <dsp:cNvSpPr/>
      </dsp:nvSpPr>
      <dsp:spPr>
        <a:xfrm>
          <a:off x="1145647" y="1358460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Freundliche, respektvolle Beziehung</a:t>
          </a:r>
        </a:p>
      </dsp:txBody>
      <dsp:txXfrm>
        <a:off x="1145647" y="1358460"/>
        <a:ext cx="4182944" cy="631842"/>
      </dsp:txXfrm>
    </dsp:sp>
    <dsp:sp modelId="{6BF4A140-080B-4FF6-8189-2FB5CE17D9E7}">
      <dsp:nvSpPr>
        <dsp:cNvPr id="0" name=""/>
        <dsp:cNvSpPr/>
      </dsp:nvSpPr>
      <dsp:spPr>
        <a:xfrm>
          <a:off x="1065718" y="1990302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AA3CC-FE21-4435-A47A-4C72C75AD663}">
      <dsp:nvSpPr>
        <dsp:cNvPr id="0" name=""/>
        <dsp:cNvSpPr/>
      </dsp:nvSpPr>
      <dsp:spPr>
        <a:xfrm>
          <a:off x="1145647" y="2021894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Formatives Feedback</a:t>
          </a:r>
        </a:p>
      </dsp:txBody>
      <dsp:txXfrm>
        <a:off x="1145647" y="2021894"/>
        <a:ext cx="4182944" cy="631842"/>
      </dsp:txXfrm>
    </dsp:sp>
    <dsp:sp modelId="{25ADBE1D-A9B7-4374-BE29-E0BC7FD92E63}">
      <dsp:nvSpPr>
        <dsp:cNvPr id="0" name=""/>
        <dsp:cNvSpPr/>
      </dsp:nvSpPr>
      <dsp:spPr>
        <a:xfrm>
          <a:off x="1065718" y="2653736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16E4-0E0F-42B8-8099-48D3E56A4FC7}">
      <dsp:nvSpPr>
        <dsp:cNvPr id="0" name=""/>
        <dsp:cNvSpPr/>
      </dsp:nvSpPr>
      <dsp:spPr>
        <a:xfrm>
          <a:off x="1145647" y="2685328"/>
          <a:ext cx="4182944" cy="63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Scaffolding</a:t>
          </a:r>
          <a:r>
            <a:rPr lang="de-DE" sz="1900" kern="1200" dirty="0"/>
            <a:t> (</a:t>
          </a:r>
          <a:r>
            <a:rPr lang="de-DE" sz="1900" kern="1200" dirty="0" err="1"/>
            <a:t>input</a:t>
          </a:r>
          <a:r>
            <a:rPr lang="de-DE" sz="1900" kern="1200" dirty="0"/>
            <a:t>, </a:t>
          </a:r>
          <a:r>
            <a:rPr lang="de-DE" sz="1900" kern="1200" dirty="0" err="1"/>
            <a:t>output</a:t>
          </a:r>
          <a:r>
            <a:rPr lang="de-DE" sz="1900" kern="1200" dirty="0"/>
            <a:t>, </a:t>
          </a:r>
          <a:r>
            <a:rPr lang="de-DE" sz="1900" kern="1200" dirty="0" err="1"/>
            <a:t>process</a:t>
          </a:r>
          <a:r>
            <a:rPr lang="de-DE" sz="1900" kern="1200" dirty="0"/>
            <a:t>)</a:t>
          </a:r>
        </a:p>
      </dsp:txBody>
      <dsp:txXfrm>
        <a:off x="1145647" y="2685328"/>
        <a:ext cx="4182944" cy="631842"/>
      </dsp:txXfrm>
    </dsp:sp>
    <dsp:sp modelId="{035477E6-431A-4969-B522-312B01ADF54B}">
      <dsp:nvSpPr>
        <dsp:cNvPr id="0" name=""/>
        <dsp:cNvSpPr/>
      </dsp:nvSpPr>
      <dsp:spPr>
        <a:xfrm>
          <a:off x="1065718" y="3317170"/>
          <a:ext cx="42628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7732-AAEA-4DF2-9BC3-0A02C3C9FF23}">
      <dsp:nvSpPr>
        <dsp:cNvPr id="0" name=""/>
        <dsp:cNvSpPr/>
      </dsp:nvSpPr>
      <dsp:spPr>
        <a:xfrm>
          <a:off x="0" y="812799"/>
          <a:ext cx="6096000" cy="24384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0214-7D4C-4BC0-B3B4-E7E6D94B11A5}">
      <dsp:nvSpPr>
        <dsp:cNvPr id="0" name=""/>
        <dsp:cNvSpPr/>
      </dsp:nvSpPr>
      <dsp:spPr>
        <a:xfrm>
          <a:off x="491728" y="1422399"/>
          <a:ext cx="4994671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Classroom</a:t>
          </a:r>
          <a:r>
            <a:rPr lang="de-DE" sz="2600" kern="1200" dirty="0"/>
            <a:t> Management = </a:t>
          </a:r>
          <a:r>
            <a:rPr lang="de-DE" sz="2600" b="1" kern="1200" dirty="0"/>
            <a:t>Effektive Nutzung der Lernzeit</a:t>
          </a:r>
        </a:p>
      </dsp:txBody>
      <dsp:txXfrm>
        <a:off x="491728" y="1422399"/>
        <a:ext cx="4994671" cy="1219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1E0F1-485F-4799-85CB-E088BBCC868A}">
      <dsp:nvSpPr>
        <dsp:cNvPr id="0" name=""/>
        <dsp:cNvSpPr/>
      </dsp:nvSpPr>
      <dsp:spPr>
        <a:xfrm>
          <a:off x="3249666" y="2184491"/>
          <a:ext cx="2669934" cy="266993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Tiefen-strukturen</a:t>
          </a:r>
        </a:p>
      </dsp:txBody>
      <dsp:txXfrm>
        <a:off x="3786442" y="2809910"/>
        <a:ext cx="1596382" cy="1372402"/>
      </dsp:txXfrm>
    </dsp:sp>
    <dsp:sp modelId="{B4CA3959-CEDE-4BA5-ADB4-131C4EE8409E}">
      <dsp:nvSpPr>
        <dsp:cNvPr id="0" name=""/>
        <dsp:cNvSpPr/>
      </dsp:nvSpPr>
      <dsp:spPr>
        <a:xfrm>
          <a:off x="1589598" y="1520212"/>
          <a:ext cx="2155073" cy="200817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Sicht-strukturen</a:t>
          </a:r>
        </a:p>
      </dsp:txBody>
      <dsp:txXfrm>
        <a:off x="2116516" y="2028832"/>
        <a:ext cx="1101237" cy="990938"/>
      </dsp:txXfrm>
    </dsp:sp>
    <dsp:sp modelId="{D338E551-EE08-4AD9-B03E-FA551D4DBDAF}">
      <dsp:nvSpPr>
        <dsp:cNvPr id="0" name=""/>
        <dsp:cNvSpPr/>
      </dsp:nvSpPr>
      <dsp:spPr>
        <a:xfrm rot="20700000">
          <a:off x="2783839" y="213792"/>
          <a:ext cx="1902538" cy="190253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Digitaler Unterricht</a:t>
          </a:r>
        </a:p>
      </dsp:txBody>
      <dsp:txXfrm rot="-20700000">
        <a:off x="3201122" y="631075"/>
        <a:ext cx="1067973" cy="1067973"/>
      </dsp:txXfrm>
    </dsp:sp>
    <dsp:sp modelId="{00EF31FC-2756-4FF2-AFA0-024949022B3E}">
      <dsp:nvSpPr>
        <dsp:cNvPr id="0" name=""/>
        <dsp:cNvSpPr/>
      </dsp:nvSpPr>
      <dsp:spPr>
        <a:xfrm>
          <a:off x="3051679" y="1777431"/>
          <a:ext cx="3417515" cy="3417515"/>
        </a:xfrm>
        <a:prstGeom prst="circularArrow">
          <a:avLst>
            <a:gd name="adj1" fmla="val 4687"/>
            <a:gd name="adj2" fmla="val 299029"/>
            <a:gd name="adj3" fmla="val 2529954"/>
            <a:gd name="adj4" fmla="val 15831888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B4FE-B565-4599-9ECD-F92945F668F6}">
      <dsp:nvSpPr>
        <dsp:cNvPr id="0" name=""/>
        <dsp:cNvSpPr/>
      </dsp:nvSpPr>
      <dsp:spPr>
        <a:xfrm>
          <a:off x="1352366" y="1120943"/>
          <a:ext cx="2483038" cy="24830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4BA24-F47B-4615-9911-793620B244C9}">
      <dsp:nvSpPr>
        <dsp:cNvPr id="0" name=""/>
        <dsp:cNvSpPr/>
      </dsp:nvSpPr>
      <dsp:spPr>
        <a:xfrm>
          <a:off x="2343763" y="-205767"/>
          <a:ext cx="2677215" cy="26772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hyperlink" Target="https://www.guterunterricht.de/unterrichtsvideo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7544" y="1916832"/>
            <a:ext cx="78066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 zu Basisdimensionen guten Unterrichts</a:t>
            </a:r>
          </a:p>
        </p:txBody>
      </p:sp>
    </p:spTree>
    <p:extLst>
      <p:ext uri="{BB962C8B-B14F-4D97-AF65-F5344CB8AC3E}">
        <p14:creationId xmlns:p14="http://schemas.microsoft.com/office/powerpoint/2010/main" val="190828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F61433E-6DB4-4E0D-BF1C-91F32689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40968"/>
            <a:ext cx="608265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78FA0C-59E3-4D76-8F4A-6294186B294D}"/>
              </a:ext>
            </a:extLst>
          </p:cNvPr>
          <p:cNvSpPr txBox="1"/>
          <p:nvPr/>
        </p:nvSpPr>
        <p:spPr>
          <a:xfrm rot="20697727">
            <a:off x="8082" y="1983937"/>
            <a:ext cx="610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chemeClr val="tx1"/>
                </a:solidFill>
              </a:rPr>
              <a:t>Was soll guter Unterricht bei den </a:t>
            </a:r>
            <a:r>
              <a:rPr lang="de-DE" sz="2800" b="1" i="1" dirty="0" err="1">
                <a:solidFill>
                  <a:schemeClr val="tx1"/>
                </a:solidFill>
              </a:rPr>
              <a:t>SuS</a:t>
            </a:r>
            <a:r>
              <a:rPr lang="de-DE" sz="2800" b="1" i="1" dirty="0">
                <a:solidFill>
                  <a:schemeClr val="tx1"/>
                </a:solidFill>
              </a:rPr>
              <a:t> bewirken?</a:t>
            </a:r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11A9B41-A50B-4750-A2CA-9921AEF7D8C3}"/>
              </a:ext>
            </a:extLst>
          </p:cNvPr>
          <p:cNvSpPr/>
          <p:nvPr/>
        </p:nvSpPr>
        <p:spPr>
          <a:xfrm rot="6943967">
            <a:off x="7528765" y="3068959"/>
            <a:ext cx="1800200" cy="72008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05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21906F-E78A-4D50-A9F9-1B1AD1FF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628005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9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C0A9DE0-EF28-4D44-902C-905460029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944846"/>
              </p:ext>
            </p:extLst>
          </p:nvPr>
        </p:nvGraphicFramePr>
        <p:xfrm>
          <a:off x="959768" y="1412776"/>
          <a:ext cx="72244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3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5787329" cy="501303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9553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Wie lässt sich (guter) wirksamer Unterricht gestalten?</a:t>
            </a:r>
          </a:p>
        </p:txBody>
      </p:sp>
    </p:spTree>
    <p:extLst>
      <p:ext uri="{BB962C8B-B14F-4D97-AF65-F5344CB8AC3E}">
        <p14:creationId xmlns:p14="http://schemas.microsoft.com/office/powerpoint/2010/main" val="225593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CB1461-9A16-4E50-946D-FAF6F142D853}"/>
              </a:ext>
            </a:extLst>
          </p:cNvPr>
          <p:cNvSpPr txBox="1"/>
          <p:nvPr/>
        </p:nvSpPr>
        <p:spPr>
          <a:xfrm>
            <a:off x="239959" y="1628800"/>
            <a:ext cx="86640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</a:rPr>
              <a:t>Unterricht ist dann gut, wenn er für alle Lernenden </a:t>
            </a:r>
            <a:r>
              <a:rPr lang="de-DE" sz="2000" b="1" dirty="0">
                <a:solidFill>
                  <a:schemeClr val="tx2"/>
                </a:solidFill>
              </a:rPr>
              <a:t>lernwirksam</a:t>
            </a:r>
            <a:r>
              <a:rPr lang="de-DE" sz="2000" dirty="0">
                <a:solidFill>
                  <a:schemeClr val="tx2"/>
                </a:solidFill>
              </a:rPr>
              <a:t> ist, d.h. wenn alle Schülerinnen und Schüler ihre </a:t>
            </a:r>
            <a:r>
              <a:rPr lang="de-DE" sz="2000" b="1" dirty="0">
                <a:solidFill>
                  <a:schemeClr val="tx2"/>
                </a:solidFill>
              </a:rPr>
              <a:t>fachlichen, sozialen und methodischen Kompetenzen </a:t>
            </a:r>
            <a:r>
              <a:rPr lang="de-DE" sz="2000" dirty="0">
                <a:solidFill>
                  <a:schemeClr val="tx2"/>
                </a:solidFill>
              </a:rPr>
              <a:t>effektiv und zielgerichtet vertiefen oder erweitern. </a:t>
            </a: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899592" y="3429000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651724" y="3429000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7" y="4761148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7515" y="3722427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5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971600" y="206084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723732" y="2060848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8" y="3106242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  <a:p>
            <a:pPr algn="ctr"/>
            <a:r>
              <a:rPr lang="de-DE" sz="1400" i="1" dirty="0"/>
              <a:t>Ziele / Methoden / Aufgaben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9523" y="2354275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38F2F2-1436-4041-BF84-957BDF07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330983"/>
            <a:ext cx="872706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Phänomen1: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Eine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fachlich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hergestellte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Passung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ist nicht gegeben </a:t>
            </a:r>
            <a:r>
              <a:rPr kumimoji="0" lang="de-DE" altLang="de-DE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(zu „tief“ / zu „hoch“).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Wo müsste die Beratung ansetzen?</a:t>
            </a:r>
          </a:p>
        </p:txBody>
      </p:sp>
    </p:spTree>
    <p:extLst>
      <p:ext uri="{BB962C8B-B14F-4D97-AF65-F5344CB8AC3E}">
        <p14:creationId xmlns:p14="http://schemas.microsoft.com/office/powerpoint/2010/main" val="2555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C6E0869-A888-4FB3-B394-DBD037DAB77D}"/>
              </a:ext>
            </a:extLst>
          </p:cNvPr>
          <p:cNvSpPr/>
          <p:nvPr/>
        </p:nvSpPr>
        <p:spPr>
          <a:xfrm>
            <a:off x="971600" y="2060848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Individuum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4803705-726B-4454-9256-0A3F944398AA}"/>
              </a:ext>
            </a:extLst>
          </p:cNvPr>
          <p:cNvSpPr/>
          <p:nvPr/>
        </p:nvSpPr>
        <p:spPr>
          <a:xfrm>
            <a:off x="5723732" y="2060848"/>
            <a:ext cx="237626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Lerngegenstand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0F28921-5B61-46B4-B1E6-7FA48221ED49}"/>
              </a:ext>
            </a:extLst>
          </p:cNvPr>
          <p:cNvSpPr/>
          <p:nvPr/>
        </p:nvSpPr>
        <p:spPr>
          <a:xfrm>
            <a:off x="3383868" y="3106242"/>
            <a:ext cx="2376264" cy="9361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Passung</a:t>
            </a:r>
          </a:p>
          <a:p>
            <a:pPr algn="ctr"/>
            <a:r>
              <a:rPr lang="de-DE" sz="1400" i="1" dirty="0"/>
              <a:t>Ziele / Methoden / Aufgaben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D6915D-27DB-4784-BC1E-15FF26D67C43}"/>
              </a:ext>
            </a:extLst>
          </p:cNvPr>
          <p:cNvSpPr txBox="1"/>
          <p:nvPr/>
        </p:nvSpPr>
        <p:spPr>
          <a:xfrm>
            <a:off x="467544" y="243805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5F1D598-01FF-4B1E-A4E7-03EE7CF48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9523" y="2354275"/>
            <a:ext cx="1352550" cy="349250"/>
          </a:xfrm>
          <a:prstGeom prst="leftRightArrow">
            <a:avLst>
              <a:gd name="adj1" fmla="val 50000"/>
              <a:gd name="adj2" fmla="val 79911"/>
            </a:avLst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38F2F2-1436-4041-BF84-957BDF07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67" y="4508567"/>
            <a:ext cx="812286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Phänomen 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dirty="0">
                <a:solidFill>
                  <a:schemeClr val="tx2"/>
                </a:solidFill>
                <a:cs typeface="Arial"/>
              </a:rPr>
              <a:t>Trotz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fachlich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hergestellter </a:t>
            </a: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Passung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ist das Lernen nicht erfolgreich.</a:t>
            </a:r>
            <a:endParaRPr kumimoji="0" lang="de-DE" altLang="de-DE" sz="20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Wo müsste die Beratung ansetzen?</a:t>
            </a:r>
          </a:p>
        </p:txBody>
      </p:sp>
    </p:spTree>
    <p:extLst>
      <p:ext uri="{BB962C8B-B14F-4D97-AF65-F5344CB8AC3E}">
        <p14:creationId xmlns:p14="http://schemas.microsoft.com/office/powerpoint/2010/main" val="49437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9" y="116632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 - </a:t>
            </a:r>
            <a:r>
              <a:rPr lang="de-DE" sz="2000" b="1" dirty="0">
                <a:solidFill>
                  <a:schemeClr val="tx1"/>
                </a:solidFill>
              </a:rPr>
              <a:t>SMART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7D33E1D7-3978-4AB6-BFE3-901DF934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36912"/>
            <a:ext cx="48098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S</a:t>
            </a:r>
            <a:r>
              <a:rPr lang="de-DE" altLang="de-DE" sz="3600" dirty="0"/>
              <a:t>pezifisch 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M</a:t>
            </a:r>
            <a:r>
              <a:rPr lang="de-DE" altLang="de-DE" sz="3600" dirty="0"/>
              <a:t>essbar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A</a:t>
            </a:r>
            <a:r>
              <a:rPr lang="de-DE" altLang="de-DE" sz="3600" dirty="0"/>
              <a:t>bgestimmt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R</a:t>
            </a:r>
            <a:r>
              <a:rPr lang="de-DE" altLang="de-DE" sz="3600" dirty="0"/>
              <a:t>ealistisch</a:t>
            </a:r>
          </a:p>
          <a:p>
            <a:pPr algn="ctr"/>
            <a:r>
              <a:rPr lang="de-DE" altLang="de-DE" sz="3600" dirty="0">
                <a:solidFill>
                  <a:srgbClr val="FF0000"/>
                </a:solidFill>
              </a:rPr>
              <a:t>T</a:t>
            </a:r>
            <a:r>
              <a:rPr lang="de-DE" altLang="de-DE" sz="3600" dirty="0"/>
              <a:t>erminiert</a:t>
            </a:r>
          </a:p>
        </p:txBody>
      </p:sp>
      <p:pic>
        <p:nvPicPr>
          <p:cNvPr id="10" name="Grafik 9" descr="Volltreffer">
            <a:extLst>
              <a:ext uri="{FF2B5EF4-FFF2-40B4-BE49-F238E27FC236}">
                <a16:creationId xmlns:a16="http://schemas.microsoft.com/office/drawing/2014/main" id="{B4907C77-322B-446F-A5F6-CAC75CF5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1412776"/>
            <a:ext cx="2185392" cy="21853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0185549-E563-4B1C-B276-B1CA91D451B7}"/>
              </a:ext>
            </a:extLst>
          </p:cNvPr>
          <p:cNvSpPr txBox="1"/>
          <p:nvPr/>
        </p:nvSpPr>
        <p:spPr>
          <a:xfrm rot="20583043">
            <a:off x="4711941" y="4140319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Meine Frage in der Beratung: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Was haben die </a:t>
            </a:r>
            <a:r>
              <a:rPr lang="de-DE" sz="2000" i="1" dirty="0" err="1">
                <a:solidFill>
                  <a:schemeClr val="tx1"/>
                </a:solidFill>
              </a:rPr>
              <a:t>SuS</a:t>
            </a:r>
            <a:r>
              <a:rPr lang="de-DE" sz="2000" i="1" dirty="0">
                <a:solidFill>
                  <a:schemeClr val="tx1"/>
                </a:solidFill>
              </a:rPr>
              <a:t> heute gelernt?</a:t>
            </a: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AD6820-1252-4C74-8E2E-B58E1D39A90C}"/>
              </a:ext>
            </a:extLst>
          </p:cNvPr>
          <p:cNvSpPr txBox="1"/>
          <p:nvPr/>
        </p:nvSpPr>
        <p:spPr>
          <a:xfrm>
            <a:off x="179388" y="1759917"/>
            <a:ext cx="6411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Unterrichtsziele formulieren:</a:t>
            </a:r>
            <a:endParaRPr lang="de-DE" sz="2000" b="1" dirty="0">
              <a:solidFill>
                <a:schemeClr val="tx1"/>
              </a:solidFill>
            </a:endParaRP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9" y="11663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Planungsebene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10" name="Grafik 9" descr="Volltreffer">
            <a:extLst>
              <a:ext uri="{FF2B5EF4-FFF2-40B4-BE49-F238E27FC236}">
                <a16:creationId xmlns:a16="http://schemas.microsoft.com/office/drawing/2014/main" id="{B4907C77-322B-446F-A5F6-CAC75CF5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34" y="1484784"/>
            <a:ext cx="1475515" cy="147551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80B32E-6EAD-4501-907B-CD108B988325}"/>
              </a:ext>
            </a:extLst>
          </p:cNvPr>
          <p:cNvSpPr/>
          <p:nvPr/>
        </p:nvSpPr>
        <p:spPr>
          <a:xfrm>
            <a:off x="251520" y="2055480"/>
            <a:ext cx="589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Bedeutung</a:t>
            </a:r>
          </a:p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Ziel</a:t>
            </a:r>
          </a:p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Plan</a:t>
            </a:r>
            <a:r>
              <a:rPr lang="de-DE" altLang="de-DE" sz="20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– Inhalt / Organisation</a:t>
            </a:r>
          </a:p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Ausführung</a:t>
            </a:r>
          </a:p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Kooperation</a:t>
            </a:r>
          </a:p>
          <a:p>
            <a:pPr marL="342900" lvl="0" indent="-342900" defTabSz="914400">
              <a:buFontTx/>
              <a:buChar char="•"/>
              <a:defRPr/>
            </a:pPr>
            <a:r>
              <a:rPr lang="de-DE" altLang="de-DE" sz="20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Ergebnis</a:t>
            </a:r>
            <a:r>
              <a:rPr lang="de-DE" altLang="de-DE" sz="20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– selbst und fremd reflektiert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ED5A7B-736D-4977-8863-036FC3B759E2}"/>
              </a:ext>
            </a:extLst>
          </p:cNvPr>
          <p:cNvSpPr txBox="1"/>
          <p:nvPr/>
        </p:nvSpPr>
        <p:spPr>
          <a:xfrm>
            <a:off x="178506" y="1509249"/>
            <a:ext cx="6411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Lernhandlungen planen:</a:t>
            </a:r>
            <a:endParaRPr lang="de-DE" sz="2000" b="1" dirty="0">
              <a:solidFill>
                <a:schemeClr val="tx1"/>
              </a:solidFill>
            </a:endParaRPr>
          </a:p>
          <a:p>
            <a:endParaRPr lang="de-DE" sz="2800" i="1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46C9E5A-F1E6-496E-B7F1-D0D1D827877F}"/>
              </a:ext>
            </a:extLst>
          </p:cNvPr>
          <p:cNvSpPr/>
          <p:nvPr/>
        </p:nvSpPr>
        <p:spPr>
          <a:xfrm>
            <a:off x="4744552" y="3783817"/>
            <a:ext cx="4176464" cy="24482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de-DE" altLang="de-DE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Beispiel: </a:t>
            </a:r>
            <a:r>
              <a:rPr lang="de-DE" altLang="de-DE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Erwärmung im Sport</a:t>
            </a:r>
          </a:p>
          <a:p>
            <a:pPr lvl="0" defTabSz="914400">
              <a:defRPr/>
            </a:pPr>
            <a:endParaRPr lang="de-DE" altLang="de-DE" sz="1400" b="1" dirty="0">
              <a:solidFill>
                <a:schemeClr val="tx2"/>
              </a:solidFill>
              <a:ea typeface="ＭＳ Ｐゴシック" panose="020B0600070205080204" pitchFamily="34" charset="-128"/>
              <a:cs typeface="Arial"/>
            </a:endParaRPr>
          </a:p>
          <a:p>
            <a:pPr lvl="0" defTabSz="914400">
              <a:buFontTx/>
              <a:buChar char="•"/>
              <a:defRPr/>
            </a:pP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Bedeutung</a:t>
            </a: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- Warum eigentlich Erwärmung?</a:t>
            </a:r>
          </a:p>
          <a:p>
            <a:pPr lvl="0" defTabSz="914400">
              <a:buFontTx/>
              <a:buChar char="•"/>
              <a:defRPr/>
            </a:pP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Ziel</a:t>
            </a: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- Was ist das Ziel dieser Erwärmung?</a:t>
            </a:r>
          </a:p>
          <a:p>
            <a:pPr lvl="0" defTabSz="914400">
              <a:buFontTx/>
              <a:buChar char="•"/>
              <a:defRPr/>
            </a:pP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Plan</a:t>
            </a: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– Welche Übungen? Organisation?	</a:t>
            </a:r>
          </a:p>
          <a:p>
            <a:pPr lvl="0" defTabSz="914400">
              <a:buFontTx/>
              <a:buChar char="•"/>
              <a:defRPr/>
            </a:pP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Ausführung / Kooperation</a:t>
            </a:r>
          </a:p>
          <a:p>
            <a:pPr lvl="0" defTabSz="914400">
              <a:buFontTx/>
              <a:buChar char="•"/>
              <a:defRPr/>
            </a:pP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de-DE" altLang="de-DE" sz="1400" b="1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Ergebnis</a:t>
            </a:r>
            <a:r>
              <a:rPr lang="de-DE" altLang="de-DE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/>
              </a:rPr>
              <a:t> – Sind wir erwärmt? Waren das geeignete Übungen?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6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1A6FE3-04A2-4B8F-9785-C9A5ACA9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0" y="2100069"/>
            <a:ext cx="8460432" cy="334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58730" y="37909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Lernwirksamer Unterricht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Evaluationsebene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6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997DA5D-CA9D-7F57-AE85-E4150CD0FA95}"/>
              </a:ext>
            </a:extLst>
          </p:cNvPr>
          <p:cNvSpPr txBox="1"/>
          <p:nvPr/>
        </p:nvSpPr>
        <p:spPr>
          <a:xfrm>
            <a:off x="611560" y="476672"/>
            <a:ext cx="83529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Grundschrift" panose="00000500000000000000" pitchFamily="2" charset="0"/>
              </a:rPr>
              <a:t>Unser Plan für heute:</a:t>
            </a:r>
          </a:p>
          <a:p>
            <a:endParaRPr lang="de-DE" dirty="0">
              <a:latin typeface="Grundschrif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Rückblick auf die ersten Wochen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Vorbereitung auf die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Feedback zur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Input: </a:t>
            </a:r>
            <a:r>
              <a:rPr lang="de-DE" sz="2000" b="1" i="1" dirty="0">
                <a:solidFill>
                  <a:schemeClr val="tx2"/>
                </a:solidFill>
                <a:latin typeface="Grundschrift" panose="00000500000000000000" pitchFamily="2" charset="0"/>
              </a:rPr>
              <a:t>Was ist guter (wirksamer) Unterricht?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Sicht- und Tiefenstrukturen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Video - Analyse von Unterricht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/>
                </a:solidFill>
                <a:latin typeface="Grundschrift" panose="00000500000000000000" pitchFamily="2" charset="0"/>
              </a:rPr>
              <a:t>Impulse zur </a:t>
            </a:r>
            <a:r>
              <a:rPr lang="de-DE" sz="2000" b="1" dirty="0">
                <a:solidFill>
                  <a:schemeClr val="tx2"/>
                </a:solidFill>
                <a:latin typeface="Grundschrift" panose="00000500000000000000" pitchFamily="2" charset="0"/>
              </a:rPr>
              <a:t>Unterrichtsberatung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06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7044CAD-1938-43DA-AAEF-AC1CECE666B5}"/>
              </a:ext>
            </a:extLst>
          </p:cNvPr>
          <p:cNvSpPr txBox="1"/>
          <p:nvPr/>
        </p:nvSpPr>
        <p:spPr>
          <a:xfrm>
            <a:off x="354507" y="11663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452F26F-AB4C-47F8-B838-104E6B6B1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366600"/>
              </p:ext>
            </p:extLst>
          </p:nvPr>
        </p:nvGraphicFramePr>
        <p:xfrm>
          <a:off x="1043608" y="1531901"/>
          <a:ext cx="7344816" cy="469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4B3E52F-54B2-4B4F-A7FC-A0164252E8B5}"/>
              </a:ext>
            </a:extLst>
          </p:cNvPr>
          <p:cNvSpPr/>
          <p:nvPr/>
        </p:nvSpPr>
        <p:spPr>
          <a:xfrm>
            <a:off x="107504" y="5971515"/>
            <a:ext cx="3065365" cy="57496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/>
              <a:t>Steht doch mal auf!</a:t>
            </a:r>
          </a:p>
        </p:txBody>
      </p:sp>
      <p:pic>
        <p:nvPicPr>
          <p:cNvPr id="7" name="Grafik 6" descr="Zwinkerndes Gesicht mit einfarbiger Füllung">
            <a:extLst>
              <a:ext uri="{FF2B5EF4-FFF2-40B4-BE49-F238E27FC236}">
                <a16:creationId xmlns:a16="http://schemas.microsoft.com/office/drawing/2014/main" id="{A5EF160D-27E1-40D9-8ED0-FF67931EC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9752" y="5977412"/>
            <a:ext cx="574962" cy="5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23528" y="260946"/>
            <a:ext cx="489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Sicht- und Tiefenstrukturen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Die Evaluationsebene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3ABB6D-F188-40A8-8372-F183FA4A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00" y="1757364"/>
            <a:ext cx="6484800" cy="44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02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95536" y="29482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Sichtstrukturen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B8C52E-DFE8-4B3A-8E72-1687E073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1" y="1700808"/>
            <a:ext cx="7238412" cy="43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8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EDBE71-792B-4C71-95B1-FC12F73153FB}"/>
              </a:ext>
            </a:extLst>
          </p:cNvPr>
          <p:cNvSpPr txBox="1"/>
          <p:nvPr/>
        </p:nvSpPr>
        <p:spPr>
          <a:xfrm>
            <a:off x="153772" y="1556792"/>
            <a:ext cx="883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Kognitive Aktivierung „regt die Lernenden zur vertieften Auseinandersetzung mit dem Lerngegenstand und zu </a:t>
            </a:r>
            <a:r>
              <a:rPr lang="de-DE" b="1" dirty="0">
                <a:solidFill>
                  <a:schemeClr val="tx1"/>
                </a:solidFill>
              </a:rPr>
              <a:t>mentaler Selbstständigkeit </a:t>
            </a:r>
            <a:r>
              <a:rPr lang="de-DE" dirty="0">
                <a:solidFill>
                  <a:schemeClr val="tx1"/>
                </a:solidFill>
              </a:rPr>
              <a:t>an, um eine erfolgreiche </a:t>
            </a:r>
            <a:r>
              <a:rPr lang="de-DE" b="1" dirty="0">
                <a:solidFill>
                  <a:schemeClr val="tx1"/>
                </a:solidFill>
              </a:rPr>
              <a:t>Integration neuer Wissensinhalte </a:t>
            </a:r>
            <a:r>
              <a:rPr lang="de-DE" dirty="0">
                <a:solidFill>
                  <a:schemeClr val="tx1"/>
                </a:solidFill>
              </a:rPr>
              <a:t>in bestehendes Wissen zu erreichen.“ 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(</a:t>
            </a:r>
            <a:r>
              <a:rPr lang="de-DE" sz="1200" b="1" dirty="0" err="1">
                <a:solidFill>
                  <a:schemeClr val="tx1"/>
                </a:solidFill>
              </a:rPr>
              <a:t>Lipowsky</a:t>
            </a:r>
            <a:r>
              <a:rPr lang="de-DE" sz="1200" b="1" dirty="0">
                <a:solidFill>
                  <a:schemeClr val="tx1"/>
                </a:solidFill>
              </a:rPr>
              <a:t> et al. 2009)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00CEC2E-752A-41AC-A908-B8D406FB6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90414"/>
              </p:ext>
            </p:extLst>
          </p:nvPr>
        </p:nvGraphicFramePr>
        <p:xfrm>
          <a:off x="869628" y="2371438"/>
          <a:ext cx="7404744" cy="448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59C2524-D485-97CC-83BC-08B18DC0E928}"/>
              </a:ext>
            </a:extLst>
          </p:cNvPr>
          <p:cNvSpPr txBox="1"/>
          <p:nvPr/>
        </p:nvSpPr>
        <p:spPr>
          <a:xfrm>
            <a:off x="899592" y="60932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Frage: Woran erkenne ich die kognitive Aktivierung in meinem Unterricht?</a:t>
            </a:r>
          </a:p>
        </p:txBody>
      </p:sp>
    </p:spTree>
    <p:extLst>
      <p:ext uri="{BB962C8B-B14F-4D97-AF65-F5344CB8AC3E}">
        <p14:creationId xmlns:p14="http://schemas.microsoft.com/office/powerpoint/2010/main" val="57152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7FC1005-C2C1-3C66-A376-5508EACE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6120680" cy="455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23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Kognitive Aktivierung – 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Der heimliche Star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2FDD911-1040-5F84-48DB-02354847F53B}"/>
              </a:ext>
            </a:extLst>
          </p:cNvPr>
          <p:cNvSpPr txBox="1">
            <a:spLocks/>
          </p:cNvSpPr>
          <p:nvPr/>
        </p:nvSpPr>
        <p:spPr>
          <a:xfrm>
            <a:off x="1475261" y="1893458"/>
            <a:ext cx="6552727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 err="1"/>
              <a:t>Merkmale</a:t>
            </a:r>
            <a:r>
              <a:rPr lang="en-US" sz="3600" b="1" i="1" dirty="0"/>
              <a:t> </a:t>
            </a:r>
            <a:r>
              <a:rPr lang="en-US" sz="3600" b="1" i="1" dirty="0" err="1"/>
              <a:t>kognitiver</a:t>
            </a:r>
            <a:r>
              <a:rPr lang="en-US" sz="3600" b="1" i="1" dirty="0"/>
              <a:t> </a:t>
            </a:r>
            <a:r>
              <a:rPr lang="en-US" sz="3600" b="1" i="1" dirty="0" err="1"/>
              <a:t>Aktivierung</a:t>
            </a:r>
            <a:r>
              <a:rPr lang="en-US" sz="3600" b="1" i="1" dirty="0"/>
              <a:t> </a:t>
            </a:r>
            <a:r>
              <a:rPr lang="en-US" sz="3600" b="1" i="1" dirty="0" err="1"/>
              <a:t>im</a:t>
            </a:r>
            <a:r>
              <a:rPr lang="en-US" sz="3600" b="1" i="1" dirty="0"/>
              <a:t> </a:t>
            </a:r>
            <a:r>
              <a:rPr lang="en-US" sz="3600" b="1" i="1" dirty="0" err="1"/>
              <a:t>Unterricht</a:t>
            </a:r>
            <a:br>
              <a:rPr lang="en-US" sz="2400" b="1" i="1" dirty="0"/>
            </a:br>
            <a:br>
              <a:rPr lang="en-US" sz="2400" b="1" i="1" dirty="0"/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Visualisieren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ein Schaubild erstellen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Wesentliches markieren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Reflektieren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Aussagen hinterfragen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das eigene Lernverhalten analysieren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Recherchieren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bestimmte Informationen heraussuchen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Selbststeuerung</a:t>
            </a:r>
            <a:r>
              <a:rPr lang="de-D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z.B. selbstständig planen und arbeiten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i="1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3185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Konstruktive Unterstützung –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Ohne geht nichts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EA5B74-E4A7-4CBA-B735-3E34C807086A}"/>
              </a:ext>
            </a:extLst>
          </p:cNvPr>
          <p:cNvSpPr txBox="1"/>
          <p:nvPr/>
        </p:nvSpPr>
        <p:spPr>
          <a:xfrm>
            <a:off x="341329" y="1484784"/>
            <a:ext cx="8836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Auf welche Weise hilft die Lehrkraft den Lernenden</a:t>
            </a:r>
            <a:r>
              <a:rPr lang="de-DE" dirty="0">
                <a:solidFill>
                  <a:schemeClr val="tx1"/>
                </a:solidFill>
              </a:rPr>
              <a:t>, wenn Verständnisprobleme auftreten und wie sehr ist die Interaktion zwischen Lehrkräften und Lernenden durch </a:t>
            </a:r>
            <a:r>
              <a:rPr lang="de-DE" b="1" dirty="0">
                <a:solidFill>
                  <a:schemeClr val="tx1"/>
                </a:solidFill>
              </a:rPr>
              <a:t>Wertschätzung und Respekt </a:t>
            </a:r>
            <a:r>
              <a:rPr lang="de-DE" dirty="0">
                <a:solidFill>
                  <a:schemeClr val="tx1"/>
                </a:solidFill>
              </a:rPr>
              <a:t>geprägt?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(nach Kunter und Trautwein 2013, 77)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BF1B1AC-EF35-4328-8518-7871CB265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039313"/>
              </p:ext>
            </p:extLst>
          </p:nvPr>
        </p:nvGraphicFramePr>
        <p:xfrm>
          <a:off x="1907704" y="2852936"/>
          <a:ext cx="5328592" cy="335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1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436C69-53CD-4DD6-8A1B-7CAEC003C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8BC056-9F8B-4389-88E8-0B6E1023710D}"/>
              </a:ext>
            </a:extLst>
          </p:cNvPr>
          <p:cNvSpPr txBox="1"/>
          <p:nvPr/>
        </p:nvSpPr>
        <p:spPr>
          <a:xfrm>
            <a:off x="323528" y="332656"/>
            <a:ext cx="515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tx1"/>
                </a:solidFill>
              </a:rPr>
              <a:t>Classroom</a:t>
            </a:r>
            <a:r>
              <a:rPr lang="de-DE" sz="2400" b="1" dirty="0">
                <a:solidFill>
                  <a:schemeClr val="tx1"/>
                </a:solidFill>
              </a:rPr>
              <a:t> Management –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Eine Lebensaufgabe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E3E958-E27F-4031-A37E-0E475040D182}"/>
              </a:ext>
            </a:extLst>
          </p:cNvPr>
          <p:cNvSpPr txBox="1"/>
          <p:nvPr/>
        </p:nvSpPr>
        <p:spPr>
          <a:xfrm>
            <a:off x="352844" y="1707485"/>
            <a:ext cx="8836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„Je weniger Störungen im Unterricht auftreten und je</a:t>
            </a:r>
            <a:r>
              <a:rPr lang="de-DE" b="1" dirty="0">
                <a:solidFill>
                  <a:schemeClr val="tx1"/>
                </a:solidFill>
              </a:rPr>
              <a:t> mehr Lernzeit </a:t>
            </a:r>
            <a:r>
              <a:rPr lang="de-DE" dirty="0">
                <a:solidFill>
                  <a:schemeClr val="tx1"/>
                </a:solidFill>
              </a:rPr>
              <a:t>zur Verfügung steht, umso mehr lernen Schülerinnen und Schüler, bzw. umso besser schneiden sie in Wissenstests ab.“</a:t>
            </a:r>
          </a:p>
          <a:p>
            <a:r>
              <a:rPr lang="de-DE" sz="1400" b="1" i="1" dirty="0">
                <a:solidFill>
                  <a:schemeClr val="tx1"/>
                </a:solidFill>
              </a:rPr>
              <a:t>(nach Baumert et al. 2010)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399E7A5-D492-4465-A021-242A1798C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994955"/>
              </p:ext>
            </p:extLst>
          </p:nvPr>
        </p:nvGraphicFramePr>
        <p:xfrm>
          <a:off x="161967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29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6181C4-FE98-459C-BEF3-F00387154A8F}"/>
              </a:ext>
            </a:extLst>
          </p:cNvPr>
          <p:cNvSpPr txBox="1"/>
          <p:nvPr/>
        </p:nvSpPr>
        <p:spPr>
          <a:xfrm>
            <a:off x="395536" y="40466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Tiefenstrukturen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4AEA59-89A0-4861-A10D-FD4BAB5D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58344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igitale Medien Schule Karikatur - Mark Clifford Schule">
            <a:extLst>
              <a:ext uri="{FF2B5EF4-FFF2-40B4-BE49-F238E27FC236}">
                <a16:creationId xmlns:a16="http://schemas.microsoft.com/office/drawing/2014/main" id="{E9534FB2-2A2C-431F-9012-0F96F50C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8" y="1628800"/>
            <a:ext cx="4725144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>
            <a:extLst>
              <a:ext uri="{FF2B5EF4-FFF2-40B4-BE49-F238E27FC236}">
                <a16:creationId xmlns:a16="http://schemas.microsoft.com/office/drawing/2014/main" id="{72FDE4B5-B771-FD4A-97B4-16A872E92E21}"/>
              </a:ext>
            </a:extLst>
          </p:cNvPr>
          <p:cNvSpPr/>
          <p:nvPr/>
        </p:nvSpPr>
        <p:spPr>
          <a:xfrm>
            <a:off x="3563888" y="593976"/>
            <a:ext cx="2160240" cy="108012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onne 3">
            <a:extLst>
              <a:ext uri="{FF2B5EF4-FFF2-40B4-BE49-F238E27FC236}">
                <a16:creationId xmlns:a16="http://schemas.microsoft.com/office/drawing/2014/main" id="{6D36E957-75EB-DFCE-5301-7A25EF022280}"/>
              </a:ext>
            </a:extLst>
          </p:cNvPr>
          <p:cNvSpPr/>
          <p:nvPr/>
        </p:nvSpPr>
        <p:spPr>
          <a:xfrm>
            <a:off x="323528" y="125924"/>
            <a:ext cx="2016224" cy="2016224"/>
          </a:xfrm>
          <a:prstGeom prst="sun">
            <a:avLst/>
          </a:prstGeom>
          <a:solidFill>
            <a:srgbClr val="FCF8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B40CE2-9593-6B86-65DE-75C549F680F8}"/>
              </a:ext>
            </a:extLst>
          </p:cNvPr>
          <p:cNvSpPr txBox="1"/>
          <p:nvPr/>
        </p:nvSpPr>
        <p:spPr>
          <a:xfrm>
            <a:off x="2411760" y="113403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und</a:t>
            </a:r>
            <a:r>
              <a:rPr lang="de-DE" sz="2400" dirty="0">
                <a:latin typeface="Grundschrift" panose="00000500000000000000" pitchFamily="2" charset="0"/>
              </a:rPr>
              <a:t>               - </a:t>
            </a:r>
            <a:r>
              <a:rPr lang="de-DE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Runde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D9A1E3-BF89-E2D7-E5A5-EB5237D858B2}"/>
              </a:ext>
            </a:extLst>
          </p:cNvPr>
          <p:cNvSpPr txBox="1"/>
          <p:nvPr/>
        </p:nvSpPr>
        <p:spPr>
          <a:xfrm>
            <a:off x="395536" y="2276872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lief schon gut? </a:t>
            </a:r>
          </a:p>
          <a:p>
            <a:endParaRPr lang="de-DE" sz="3200" dirty="0">
              <a:solidFill>
                <a:schemeClr val="tx2">
                  <a:lumMod val="90000"/>
                  <a:lumOff val="10000"/>
                </a:schemeClr>
              </a:solidFill>
              <a:latin typeface="Grundschrift" panose="00000500000000000000" pitchFamily="2" charset="0"/>
            </a:endParaRPr>
          </a:p>
          <a:p>
            <a:r>
              <a:rPr lang="de-DE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Grundschrift" panose="00000500000000000000" pitchFamily="2" charset="0"/>
              </a:rPr>
              <a:t>Was ist mir noch nicht klar?/ Wo bin ich unsicher? Woran möchte ich als nächstes arbeiten? </a:t>
            </a:r>
          </a:p>
        </p:txBody>
      </p:sp>
    </p:spTree>
    <p:extLst>
      <p:ext uri="{BB962C8B-B14F-4D97-AF65-F5344CB8AC3E}">
        <p14:creationId xmlns:p14="http://schemas.microsoft.com/office/powerpoint/2010/main" val="4194885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414607-D9A2-436B-AA7F-49EB7964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3815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D9E0CB-55A5-481A-BD87-4470C9812AB9}"/>
              </a:ext>
            </a:extLst>
          </p:cNvPr>
          <p:cNvSpPr txBox="1"/>
          <p:nvPr/>
        </p:nvSpPr>
        <p:spPr>
          <a:xfrm>
            <a:off x="5220072" y="1937177"/>
            <a:ext cx="37444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Grundidee: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Wir denken die Digitalisierung von den </a:t>
            </a:r>
            <a:r>
              <a:rPr lang="de-DE" sz="2000" b="1" dirty="0">
                <a:solidFill>
                  <a:schemeClr val="tx1"/>
                </a:solidFill>
              </a:rPr>
              <a:t>Kompetenzen</a:t>
            </a:r>
            <a:r>
              <a:rPr lang="de-DE" sz="2000" dirty="0">
                <a:solidFill>
                  <a:schemeClr val="tx1"/>
                </a:solidFill>
              </a:rPr>
              <a:t> her, nicht von den neuen Medien.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Was guter digitaler Unterricht ist, ergibt </a:t>
            </a:r>
            <a:r>
              <a:rPr lang="de-DE" sz="2000" b="1" dirty="0">
                <a:solidFill>
                  <a:schemeClr val="tx1"/>
                </a:solidFill>
              </a:rPr>
              <a:t>sich</a:t>
            </a:r>
            <a:r>
              <a:rPr lang="de-DE" sz="2000" dirty="0">
                <a:solidFill>
                  <a:schemeClr val="tx1"/>
                </a:solidFill>
              </a:rPr>
              <a:t> aus den Möglichkeiten </a:t>
            </a:r>
            <a:r>
              <a:rPr lang="de-DE" sz="2000" b="1" dirty="0">
                <a:solidFill>
                  <a:schemeClr val="tx1"/>
                </a:solidFill>
              </a:rPr>
              <a:t>Sicht- und Tiefenstrukturen gut umzusetzen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414607-D9A2-436B-AA7F-49EB7964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63" y="2014117"/>
            <a:ext cx="3811473" cy="381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7671CCF-A569-46D6-86AD-3F759F787766}"/>
              </a:ext>
            </a:extLst>
          </p:cNvPr>
          <p:cNvSpPr/>
          <p:nvPr/>
        </p:nvSpPr>
        <p:spPr>
          <a:xfrm>
            <a:off x="276249" y="2624281"/>
            <a:ext cx="2088232" cy="7694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Neues denken können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39C969B-9F56-4646-B49D-E46513DDA92E}"/>
              </a:ext>
            </a:extLst>
          </p:cNvPr>
          <p:cNvSpPr/>
          <p:nvPr/>
        </p:nvSpPr>
        <p:spPr>
          <a:xfrm>
            <a:off x="6779518" y="2600053"/>
            <a:ext cx="2088232" cy="7694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Eigenes Denken mitteilen können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26F724F-0CD6-4FD3-96CF-239741B8DD86}"/>
              </a:ext>
            </a:extLst>
          </p:cNvPr>
          <p:cNvSpPr/>
          <p:nvPr/>
        </p:nvSpPr>
        <p:spPr>
          <a:xfrm>
            <a:off x="276249" y="4324501"/>
            <a:ext cx="2088232" cy="11979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 Anderen zusammen denken können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6A08D75-8E98-4978-AB82-C67BF8DC79E4}"/>
              </a:ext>
            </a:extLst>
          </p:cNvPr>
          <p:cNvSpPr/>
          <p:nvPr/>
        </p:nvSpPr>
        <p:spPr>
          <a:xfrm>
            <a:off x="6779519" y="4437112"/>
            <a:ext cx="2088232" cy="76944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Selbst denken können</a:t>
            </a:r>
          </a:p>
        </p:txBody>
      </p:sp>
    </p:spTree>
    <p:extLst>
      <p:ext uri="{BB962C8B-B14F-4D97-AF65-F5344CB8AC3E}">
        <p14:creationId xmlns:p14="http://schemas.microsoft.com/office/powerpoint/2010/main" val="866328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E975CA-1AD5-4C04-A6D7-CE74CA051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177F2D-109D-4C9F-8898-C53AEDAEC912}"/>
              </a:ext>
            </a:extLst>
          </p:cNvPr>
          <p:cNvSpPr txBox="1"/>
          <p:nvPr/>
        </p:nvSpPr>
        <p:spPr>
          <a:xfrm>
            <a:off x="179388" y="332656"/>
            <a:ext cx="6624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 –</a:t>
            </a:r>
          </a:p>
          <a:p>
            <a:r>
              <a:rPr lang="de-DE" sz="2400" dirty="0">
                <a:solidFill>
                  <a:schemeClr val="tx1"/>
                </a:solidFill>
              </a:rPr>
              <a:t>Grundsätze im Zeichen der 4 K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0905EC-59A5-4A7A-9341-AA100B4C1A94}"/>
              </a:ext>
            </a:extLst>
          </p:cNvPr>
          <p:cNvSpPr/>
          <p:nvPr/>
        </p:nvSpPr>
        <p:spPr>
          <a:xfrm>
            <a:off x="179388" y="1916832"/>
            <a:ext cx="910952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Unterricht zielgerichtet digitalisieren (</a:t>
            </a:r>
            <a:r>
              <a:rPr lang="de-DE" b="1" dirty="0">
                <a:solidFill>
                  <a:schemeClr val="tx2"/>
                </a:solidFill>
              </a:rPr>
              <a:t>„ergänzen statt ersetzen“)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Gesprächsraum für Diskussionen </a:t>
            </a:r>
            <a:r>
              <a:rPr lang="de-DE" dirty="0">
                <a:solidFill>
                  <a:schemeClr val="tx2"/>
                </a:solidFill>
              </a:rPr>
              <a:t>schaffen, Unterrichtssituation auch räumlich öffnen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Unterrichtsthemen upgraden </a:t>
            </a:r>
            <a:r>
              <a:rPr lang="de-DE" dirty="0">
                <a:solidFill>
                  <a:schemeClr val="tx2"/>
                </a:solidFill>
              </a:rPr>
              <a:t>- die digitale Welt ins Klassenzimmer holen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Produktorientiert arbeiten</a:t>
            </a:r>
            <a:r>
              <a:rPr lang="de-DE" dirty="0">
                <a:solidFill>
                  <a:schemeClr val="tx2"/>
                </a:solidFill>
              </a:rPr>
              <a:t>, gerade auch bei Projekten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Prüfungskultur schrittweise ändern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Mitbestimmung zulassen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Feedback</a:t>
            </a:r>
            <a:r>
              <a:rPr lang="de-DE" dirty="0">
                <a:solidFill>
                  <a:schemeClr val="tx2"/>
                </a:solidFill>
              </a:rPr>
              <a:t> einfordern und geben </a:t>
            </a:r>
          </a:p>
          <a:p>
            <a:pPr marL="365125" indent="-365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verschiedene Lösungswege zulassen</a:t>
            </a:r>
          </a:p>
        </p:txBody>
      </p:sp>
    </p:spTree>
    <p:extLst>
      <p:ext uri="{BB962C8B-B14F-4D97-AF65-F5344CB8AC3E}">
        <p14:creationId xmlns:p14="http://schemas.microsoft.com/office/powerpoint/2010/main" val="3528454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4C7A01-508B-428B-9D4D-81FAECE6D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9545B54-6997-408F-B69E-0CCE20710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239777"/>
              </p:ext>
            </p:extLst>
          </p:nvPr>
        </p:nvGraphicFramePr>
        <p:xfrm>
          <a:off x="611300" y="1484784"/>
          <a:ext cx="6984776" cy="485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8504321-68FC-4198-B411-F552EBAFD498}"/>
              </a:ext>
            </a:extLst>
          </p:cNvPr>
          <p:cNvSpPr txBox="1"/>
          <p:nvPr/>
        </p:nvSpPr>
        <p:spPr>
          <a:xfrm>
            <a:off x="-16198" y="18864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Guter digitaler Unterricht –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	</a:t>
            </a:r>
            <a:r>
              <a:rPr lang="de-DE" sz="2000" b="1" i="1" dirty="0">
                <a:solidFill>
                  <a:schemeClr val="tx1"/>
                </a:solidFill>
              </a:rPr>
              <a:t>Murmelphase: </a:t>
            </a:r>
            <a:r>
              <a:rPr lang="de-DE" sz="2000" i="1" dirty="0">
                <a:solidFill>
                  <a:schemeClr val="tx1"/>
                </a:solidFill>
              </a:rPr>
              <a:t>Wie können </a:t>
            </a:r>
            <a:r>
              <a:rPr lang="de-DE" sz="2000" b="1" i="1" dirty="0">
                <a:solidFill>
                  <a:schemeClr val="tx1"/>
                </a:solidFill>
              </a:rPr>
              <a:t>digitale Tools</a:t>
            </a:r>
            <a:r>
              <a:rPr lang="de-DE" sz="2000" i="1" dirty="0">
                <a:solidFill>
                  <a:schemeClr val="tx1"/>
                </a:solidFill>
              </a:rPr>
              <a:t> Sicht- 	und Tiefenstrukturen </a:t>
            </a:r>
            <a:r>
              <a:rPr lang="de-DE" sz="2000" b="1" i="1" dirty="0">
                <a:solidFill>
                  <a:schemeClr val="tx1"/>
                </a:solidFill>
              </a:rPr>
              <a:t>positiv</a:t>
            </a:r>
            <a:r>
              <a:rPr lang="de-DE" sz="2000" i="1" dirty="0">
                <a:solidFill>
                  <a:schemeClr val="tx1"/>
                </a:solidFill>
              </a:rPr>
              <a:t> beeinflussen?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81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054CFB6-222D-4134-9465-2737BDCBC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222807"/>
              </p:ext>
            </p:extLst>
          </p:nvPr>
        </p:nvGraphicFramePr>
        <p:xfrm>
          <a:off x="941222" y="1196752"/>
          <a:ext cx="7261556" cy="502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1795" y="4817053"/>
            <a:ext cx="2112385" cy="21123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404DCE-1B89-41AF-A674-888C1F0054FE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Basisdimensionen guten Unterrichts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Video Analyse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9A24B1-EBE7-28B4-CE8B-73A2518AA29E}"/>
              </a:ext>
            </a:extLst>
          </p:cNvPr>
          <p:cNvSpPr txBox="1"/>
          <p:nvPr/>
        </p:nvSpPr>
        <p:spPr>
          <a:xfrm>
            <a:off x="395536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9"/>
              </a:rPr>
              <a:t>https://www.guterunterricht.de/unterrichtsvideos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2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51520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Basisdimensionen guten Unterrichts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Feedback</a:t>
            </a:r>
          </a:p>
        </p:txBody>
      </p:sp>
      <p:pic>
        <p:nvPicPr>
          <p:cNvPr id="5" name="Picture 2" descr="5 Finger Feedback: Tipps für gute Rückmeldungen - Blog Artikel ...">
            <a:extLst>
              <a:ext uri="{FF2B5EF4-FFF2-40B4-BE49-F238E27FC236}">
                <a16:creationId xmlns:a16="http://schemas.microsoft.com/office/drawing/2014/main" id="{B57B2B30-7DBD-4653-9819-0FB8F3D8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2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22685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054CFB6-222D-4134-9465-2737BDCBC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472256"/>
              </p:ext>
            </p:extLst>
          </p:nvPr>
        </p:nvGraphicFramePr>
        <p:xfrm>
          <a:off x="941222" y="1196752"/>
          <a:ext cx="7261556" cy="502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9FA6155-6C13-4D84-BFBD-9CC738EDFBB8}"/>
              </a:ext>
            </a:extLst>
          </p:cNvPr>
          <p:cNvSpPr txBox="1"/>
          <p:nvPr/>
        </p:nvSpPr>
        <p:spPr>
          <a:xfrm>
            <a:off x="539552" y="5419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1795" y="4817053"/>
            <a:ext cx="2112385" cy="21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tx1"/>
                </a:solidFill>
              </a:rPr>
              <a:t>LiV</a:t>
            </a:r>
            <a:r>
              <a:rPr lang="de-DE" sz="2800" b="1" dirty="0">
                <a:solidFill>
                  <a:schemeClr val="tx1"/>
                </a:solidFill>
              </a:rPr>
              <a:t> Café: </a:t>
            </a:r>
            <a:r>
              <a:rPr lang="de-DE" sz="2800" b="1" i="1" dirty="0">
                <a:solidFill>
                  <a:schemeClr val="tx1"/>
                </a:solidFill>
              </a:rPr>
              <a:t>Was ist guter Unterricht?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43C2D3-01C4-4EE5-AE3E-09A11D20CFBD}"/>
              </a:ext>
            </a:extLst>
          </p:cNvPr>
          <p:cNvSpPr txBox="1"/>
          <p:nvPr/>
        </p:nvSpPr>
        <p:spPr>
          <a:xfrm>
            <a:off x="287524" y="1412776"/>
            <a:ext cx="8568952" cy="281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</a:rPr>
              <a:t>Leitfragen:</a:t>
            </a:r>
          </a:p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Was ist guter Unterricht?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Welche positiven Rückmeldungen habe ich zu meinen Unterricht bekommen?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Was ist das Ziel von gutem Unterricht?</a:t>
            </a:r>
          </a:p>
          <a:p>
            <a:pPr>
              <a:lnSpc>
                <a:spcPct val="150000"/>
              </a:lnSpc>
            </a:pPr>
            <a:r>
              <a:rPr lang="de-DE" sz="1600" b="1" i="1" dirty="0">
                <a:solidFill>
                  <a:schemeClr val="tx2"/>
                </a:solidFill>
              </a:rPr>
              <a:t>Woher weiß ich, dass mein Unterricht gut ist?</a:t>
            </a:r>
          </a:p>
        </p:txBody>
      </p:sp>
      <p:pic>
        <p:nvPicPr>
          <p:cNvPr id="2050" name="Picture 2" descr="Bildergebnis für mingling">
            <a:extLst>
              <a:ext uri="{FF2B5EF4-FFF2-40B4-BE49-F238E27FC236}">
                <a16:creationId xmlns:a16="http://schemas.microsoft.com/office/drawing/2014/main" id="{FFD59F13-5282-4AD6-8AC1-D07155C1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44" y="3645024"/>
            <a:ext cx="32004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7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A5DD30B-8E16-4BE9-98A8-8B46CB656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36459"/>
              </p:ext>
            </p:extLst>
          </p:nvPr>
        </p:nvGraphicFramePr>
        <p:xfrm>
          <a:off x="1079612" y="1700808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Guter Unterricht = Wirksamer Unterricht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5D69B3-51EB-4F1F-B733-DD702955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799"/>
            <a:ext cx="6840760" cy="44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31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ABC40B-B9DE-4D05-8AA7-27C7E7BA042F}"/>
              </a:ext>
            </a:extLst>
          </p:cNvPr>
          <p:cNvSpPr txBox="1"/>
          <p:nvPr/>
        </p:nvSpPr>
        <p:spPr>
          <a:xfrm>
            <a:off x="323528" y="18864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 – ein komplexes Angebot</a:t>
            </a:r>
          </a:p>
          <a:p>
            <a:r>
              <a:rPr lang="de-DE" sz="1200" dirty="0">
                <a:solidFill>
                  <a:schemeClr val="tx1"/>
                </a:solidFill>
              </a:rPr>
              <a:t>Nach Trautwein, </a:t>
            </a:r>
            <a:r>
              <a:rPr lang="de-DE" sz="1200" dirty="0" err="1">
                <a:solidFill>
                  <a:schemeClr val="tx1"/>
                </a:solidFill>
              </a:rPr>
              <a:t>Sliwka</a:t>
            </a:r>
            <a:r>
              <a:rPr lang="de-DE" sz="1200" dirty="0">
                <a:solidFill>
                  <a:schemeClr val="tx1"/>
                </a:solidFill>
              </a:rPr>
              <a:t>, Dehmel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endParaRPr lang="de-DE" sz="2800" i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61433E-6DB4-4E0D-BF1C-91F32689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1" y="1772816"/>
            <a:ext cx="767573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81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Bildschirmpräsentation (4:3)</PresentationFormat>
  <Paragraphs>225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Grundschrift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Anne Johannsen</cp:lastModifiedBy>
  <cp:revision>254</cp:revision>
  <cp:lastPrinted>1601-01-01T00:00:00Z</cp:lastPrinted>
  <dcterms:created xsi:type="dcterms:W3CDTF">1601-01-01T00:00:00Z</dcterms:created>
  <dcterms:modified xsi:type="dcterms:W3CDTF">2024-09-11T08:42:25Z</dcterms:modified>
</cp:coreProperties>
</file>