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34"/>
  </p:notesMasterIdLst>
  <p:sldIdLst>
    <p:sldId id="376" r:id="rId3"/>
    <p:sldId id="987" r:id="rId4"/>
    <p:sldId id="989" r:id="rId5"/>
    <p:sldId id="988" r:id="rId6"/>
    <p:sldId id="991" r:id="rId7"/>
    <p:sldId id="993" r:id="rId8"/>
    <p:sldId id="992" r:id="rId9"/>
    <p:sldId id="1011" r:id="rId10"/>
    <p:sldId id="1012" r:id="rId11"/>
    <p:sldId id="1030" r:id="rId12"/>
    <p:sldId id="1032" r:id="rId13"/>
    <p:sldId id="1014" r:id="rId14"/>
    <p:sldId id="1025" r:id="rId15"/>
    <p:sldId id="1016" r:id="rId16"/>
    <p:sldId id="1026" r:id="rId17"/>
    <p:sldId id="1017" r:id="rId18"/>
    <p:sldId id="1018" r:id="rId19"/>
    <p:sldId id="1010" r:id="rId20"/>
    <p:sldId id="1008" r:id="rId21"/>
    <p:sldId id="1009" r:id="rId22"/>
    <p:sldId id="1031" r:id="rId23"/>
    <p:sldId id="1028" r:id="rId24"/>
    <p:sldId id="1029" r:id="rId25"/>
    <p:sldId id="1043" r:id="rId26"/>
    <p:sldId id="1020" r:id="rId27"/>
    <p:sldId id="1019" r:id="rId28"/>
    <p:sldId id="1024" r:id="rId29"/>
    <p:sldId id="1027" r:id="rId30"/>
    <p:sldId id="1021" r:id="rId31"/>
    <p:sldId id="1022" r:id="rId32"/>
    <p:sldId id="1023" r:id="rId3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2" autoAdjust="0"/>
    <p:restoredTop sz="94660"/>
  </p:normalViewPr>
  <p:slideViewPr>
    <p:cSldViewPr>
      <p:cViewPr varScale="1">
        <p:scale>
          <a:sx n="93" d="100"/>
          <a:sy n="93" d="100"/>
        </p:scale>
        <p:origin x="581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84B684-42EB-4AD7-B3A7-2485B49A2B8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AA0BC98-F81F-42EF-A35A-5D537B47EECA}">
      <dgm:prSet phldrT="[Text]"/>
      <dgm:spPr/>
      <dgm:t>
        <a:bodyPr/>
        <a:lstStyle/>
        <a:p>
          <a:r>
            <a:rPr lang="de-DE" dirty="0"/>
            <a:t>Lehrkraft</a:t>
          </a:r>
        </a:p>
      </dgm:t>
    </dgm:pt>
    <dgm:pt modelId="{081A5EA5-90E5-4A62-AAFC-6164A350E3C9}" type="parTrans" cxnId="{B1A03CCF-C846-44B7-8832-76481AECACC4}">
      <dgm:prSet/>
      <dgm:spPr/>
      <dgm:t>
        <a:bodyPr/>
        <a:lstStyle/>
        <a:p>
          <a:endParaRPr lang="de-DE"/>
        </a:p>
      </dgm:t>
    </dgm:pt>
    <dgm:pt modelId="{5B846B48-C519-4210-818C-139C87FD5A9B}" type="sibTrans" cxnId="{B1A03CCF-C846-44B7-8832-76481AECACC4}">
      <dgm:prSet/>
      <dgm:spPr/>
      <dgm:t>
        <a:bodyPr/>
        <a:lstStyle/>
        <a:p>
          <a:endParaRPr lang="de-DE"/>
        </a:p>
      </dgm:t>
    </dgm:pt>
    <dgm:pt modelId="{53D3D6ED-138E-4865-9269-2BD5BC202B52}">
      <dgm:prSet phldrT="[Text]"/>
      <dgm:spPr/>
      <dgm:t>
        <a:bodyPr/>
        <a:lstStyle/>
        <a:p>
          <a:r>
            <a:rPr lang="de-DE" dirty="0"/>
            <a:t>Lernende</a:t>
          </a:r>
        </a:p>
      </dgm:t>
    </dgm:pt>
    <dgm:pt modelId="{FD9CBB51-6F80-4F67-B6D5-102CFAAD63DC}" type="parTrans" cxnId="{812FAA68-7B37-42CB-B7B1-C1538B6D157E}">
      <dgm:prSet/>
      <dgm:spPr/>
      <dgm:t>
        <a:bodyPr/>
        <a:lstStyle/>
        <a:p>
          <a:endParaRPr lang="de-DE"/>
        </a:p>
      </dgm:t>
    </dgm:pt>
    <dgm:pt modelId="{F5201843-7763-4B27-9519-42E292DCCE40}" type="sibTrans" cxnId="{812FAA68-7B37-42CB-B7B1-C1538B6D157E}">
      <dgm:prSet/>
      <dgm:spPr/>
      <dgm:t>
        <a:bodyPr/>
        <a:lstStyle/>
        <a:p>
          <a:endParaRPr lang="de-DE"/>
        </a:p>
      </dgm:t>
    </dgm:pt>
    <dgm:pt modelId="{D08AC49C-3094-47C5-952B-234A2CD417DB}" type="pres">
      <dgm:prSet presAssocID="{5184B684-42EB-4AD7-B3A7-2485B49A2B88}" presName="diagram" presStyleCnt="0">
        <dgm:presLayoutVars>
          <dgm:dir/>
          <dgm:resizeHandles val="exact"/>
        </dgm:presLayoutVars>
      </dgm:prSet>
      <dgm:spPr/>
    </dgm:pt>
    <dgm:pt modelId="{96C672A9-9732-4938-B4BB-75402052DA76}" type="pres">
      <dgm:prSet presAssocID="{BAA0BC98-F81F-42EF-A35A-5D537B47EECA}" presName="arrow" presStyleLbl="node1" presStyleIdx="0" presStyleCnt="2">
        <dgm:presLayoutVars>
          <dgm:bulletEnabled val="1"/>
        </dgm:presLayoutVars>
      </dgm:prSet>
      <dgm:spPr/>
    </dgm:pt>
    <dgm:pt modelId="{CEB46C2A-4649-4DB3-A201-6496FBDAF354}" type="pres">
      <dgm:prSet presAssocID="{53D3D6ED-138E-4865-9269-2BD5BC202B52}" presName="arrow" presStyleLbl="node1" presStyleIdx="1" presStyleCnt="2">
        <dgm:presLayoutVars>
          <dgm:bulletEnabled val="1"/>
        </dgm:presLayoutVars>
      </dgm:prSet>
      <dgm:spPr/>
    </dgm:pt>
  </dgm:ptLst>
  <dgm:cxnLst>
    <dgm:cxn modelId="{812FAA68-7B37-42CB-B7B1-C1538B6D157E}" srcId="{5184B684-42EB-4AD7-B3A7-2485B49A2B88}" destId="{53D3D6ED-138E-4865-9269-2BD5BC202B52}" srcOrd="1" destOrd="0" parTransId="{FD9CBB51-6F80-4F67-B6D5-102CFAAD63DC}" sibTransId="{F5201843-7763-4B27-9519-42E292DCCE40}"/>
    <dgm:cxn modelId="{B413C651-E8F6-4D14-9535-52837FCCA8B0}" type="presOf" srcId="{BAA0BC98-F81F-42EF-A35A-5D537B47EECA}" destId="{96C672A9-9732-4938-B4BB-75402052DA76}" srcOrd="0" destOrd="0" presId="urn:microsoft.com/office/officeart/2005/8/layout/arrow5"/>
    <dgm:cxn modelId="{095B629E-6CDA-4FA9-B736-EB1D18461E2D}" type="presOf" srcId="{53D3D6ED-138E-4865-9269-2BD5BC202B52}" destId="{CEB46C2A-4649-4DB3-A201-6496FBDAF354}" srcOrd="0" destOrd="0" presId="urn:microsoft.com/office/officeart/2005/8/layout/arrow5"/>
    <dgm:cxn modelId="{A50115C8-49C4-4960-A24F-80D802AC68D3}" type="presOf" srcId="{5184B684-42EB-4AD7-B3A7-2485B49A2B88}" destId="{D08AC49C-3094-47C5-952B-234A2CD417DB}" srcOrd="0" destOrd="0" presId="urn:microsoft.com/office/officeart/2005/8/layout/arrow5"/>
    <dgm:cxn modelId="{B1A03CCF-C846-44B7-8832-76481AECACC4}" srcId="{5184B684-42EB-4AD7-B3A7-2485B49A2B88}" destId="{BAA0BC98-F81F-42EF-A35A-5D537B47EECA}" srcOrd="0" destOrd="0" parTransId="{081A5EA5-90E5-4A62-AAFC-6164A350E3C9}" sibTransId="{5B846B48-C519-4210-818C-139C87FD5A9B}"/>
    <dgm:cxn modelId="{7C264C62-F5FE-46D2-8C09-DD1EA508E9CB}" type="presParOf" srcId="{D08AC49C-3094-47C5-952B-234A2CD417DB}" destId="{96C672A9-9732-4938-B4BB-75402052DA76}" srcOrd="0" destOrd="0" presId="urn:microsoft.com/office/officeart/2005/8/layout/arrow5"/>
    <dgm:cxn modelId="{56AFCE91-27CD-40A7-BD32-102A844CA452}" type="presParOf" srcId="{D08AC49C-3094-47C5-952B-234A2CD417DB}" destId="{CEB46C2A-4649-4DB3-A201-6496FBDAF35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353590-9E3C-440D-A73F-A3D258FA4B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6A82B96-95E7-470E-A2D4-A8A630B049EF}">
      <dgm:prSet phldrT="[Text]"/>
      <dgm:spPr/>
      <dgm:t>
        <a:bodyPr/>
        <a:lstStyle/>
        <a:p>
          <a:r>
            <a:rPr lang="de-DE" dirty="0"/>
            <a:t>Präsenz</a:t>
          </a:r>
        </a:p>
      </dgm:t>
    </dgm:pt>
    <dgm:pt modelId="{C6EF6AC5-8FAC-4914-8226-5353D69DD656}" type="parTrans" cxnId="{9F7BD225-DAE2-498D-B9B6-C6E78F335BEC}">
      <dgm:prSet/>
      <dgm:spPr/>
      <dgm:t>
        <a:bodyPr/>
        <a:lstStyle/>
        <a:p>
          <a:endParaRPr lang="de-DE"/>
        </a:p>
      </dgm:t>
    </dgm:pt>
    <dgm:pt modelId="{A060938C-0A84-48DB-BEBF-DA2EE6F224E2}" type="sibTrans" cxnId="{9F7BD225-DAE2-498D-B9B6-C6E78F335BEC}">
      <dgm:prSet/>
      <dgm:spPr/>
      <dgm:t>
        <a:bodyPr/>
        <a:lstStyle/>
        <a:p>
          <a:endParaRPr lang="de-DE"/>
        </a:p>
      </dgm:t>
    </dgm:pt>
    <dgm:pt modelId="{B4F665A6-CF81-484C-861B-5629E4128453}">
      <dgm:prSet phldrT="[Text]" custT="1"/>
      <dgm:spPr/>
      <dgm:t>
        <a:bodyPr/>
        <a:lstStyle/>
        <a:p>
          <a:r>
            <a:rPr lang="de-DE" sz="1000" dirty="0"/>
            <a:t>Ich bin da und bleibe da</a:t>
          </a:r>
        </a:p>
      </dgm:t>
    </dgm:pt>
    <dgm:pt modelId="{14B09684-A3EE-4C7D-841E-358017737806}" type="parTrans" cxnId="{B44096E5-8D37-4990-A6DF-5367EBEECE1D}">
      <dgm:prSet/>
      <dgm:spPr/>
      <dgm:t>
        <a:bodyPr/>
        <a:lstStyle/>
        <a:p>
          <a:endParaRPr lang="de-DE"/>
        </a:p>
      </dgm:t>
    </dgm:pt>
    <dgm:pt modelId="{A13B1783-FC88-44F9-B619-DA12649E82FD}" type="sibTrans" cxnId="{B44096E5-8D37-4990-A6DF-5367EBEECE1D}">
      <dgm:prSet/>
      <dgm:spPr/>
      <dgm:t>
        <a:bodyPr/>
        <a:lstStyle/>
        <a:p>
          <a:endParaRPr lang="de-DE"/>
        </a:p>
      </dgm:t>
    </dgm:pt>
    <dgm:pt modelId="{AB6C2A2D-D195-4B9A-BC32-D6477BCFF8A2}">
      <dgm:prSet phldrT="[Text]" custT="1"/>
      <dgm:spPr/>
      <dgm:t>
        <a:bodyPr/>
        <a:lstStyle/>
        <a:p>
          <a:r>
            <a:rPr lang="de-DE" sz="1000" dirty="0"/>
            <a:t>Selbstkontrolle &amp; Eskalationsvorbeugung</a:t>
          </a:r>
        </a:p>
      </dgm:t>
    </dgm:pt>
    <dgm:pt modelId="{FCC30E83-AF90-4BF3-9335-7608E8E32F43}" type="parTrans" cxnId="{E1FD53DC-1947-4DF5-96B8-93AC8D0674F1}">
      <dgm:prSet/>
      <dgm:spPr/>
      <dgm:t>
        <a:bodyPr/>
        <a:lstStyle/>
        <a:p>
          <a:endParaRPr lang="de-DE"/>
        </a:p>
      </dgm:t>
    </dgm:pt>
    <dgm:pt modelId="{3B96AD4F-CC7C-4675-A8A2-01CCCE3E7314}" type="sibTrans" cxnId="{E1FD53DC-1947-4DF5-96B8-93AC8D0674F1}">
      <dgm:prSet/>
      <dgm:spPr/>
      <dgm:t>
        <a:bodyPr/>
        <a:lstStyle/>
        <a:p>
          <a:endParaRPr lang="de-DE"/>
        </a:p>
      </dgm:t>
    </dgm:pt>
    <dgm:pt modelId="{1F03E5FD-319A-4F4B-8DD9-A6033C2F271B}">
      <dgm:prSet phldrT="[Text]" custT="1"/>
      <dgm:spPr/>
      <dgm:t>
        <a:bodyPr/>
        <a:lstStyle/>
        <a:p>
          <a:r>
            <a:rPr lang="de-DE" sz="900" b="1" dirty="0"/>
            <a:t>Unterstützungsnetzwerke: </a:t>
          </a:r>
          <a:r>
            <a:rPr lang="de-DE" sz="1000" dirty="0"/>
            <a:t>Wir sind nicht alleine</a:t>
          </a:r>
        </a:p>
      </dgm:t>
    </dgm:pt>
    <dgm:pt modelId="{34C5ADD3-EB08-4510-920D-7DFB69383BC8}" type="parTrans" cxnId="{E76B2B9F-1353-4982-A14A-9CC8EA0042D9}">
      <dgm:prSet/>
      <dgm:spPr/>
      <dgm:t>
        <a:bodyPr/>
        <a:lstStyle/>
        <a:p>
          <a:endParaRPr lang="de-DE"/>
        </a:p>
      </dgm:t>
    </dgm:pt>
    <dgm:pt modelId="{2EE17EBE-D566-429D-B968-41A9AC85E0AA}" type="sibTrans" cxnId="{E76B2B9F-1353-4982-A14A-9CC8EA0042D9}">
      <dgm:prSet/>
      <dgm:spPr/>
      <dgm:t>
        <a:bodyPr/>
        <a:lstStyle/>
        <a:p>
          <a:endParaRPr lang="de-DE"/>
        </a:p>
      </dgm:t>
    </dgm:pt>
    <dgm:pt modelId="{69284E84-F92C-4DDF-BEF0-E2918C988321}">
      <dgm:prSet phldrT="[Text]" custT="1"/>
      <dgm:spPr/>
      <dgm:t>
        <a:bodyPr/>
        <a:lstStyle/>
        <a:p>
          <a:r>
            <a:rPr lang="de-DE" sz="1000" b="1" dirty="0"/>
            <a:t>Widerstand: </a:t>
          </a:r>
          <a:r>
            <a:rPr lang="de-DE" sz="1000" dirty="0"/>
            <a:t>Ich gebe dir nicht nach und ich gebe dich nicht auf</a:t>
          </a:r>
        </a:p>
      </dgm:t>
    </dgm:pt>
    <dgm:pt modelId="{BFD5CC5B-458C-420B-939C-DF104FFCA177}" type="parTrans" cxnId="{F9CB8E31-EE72-407D-9589-E9719AF63DC8}">
      <dgm:prSet/>
      <dgm:spPr/>
      <dgm:t>
        <a:bodyPr/>
        <a:lstStyle/>
        <a:p>
          <a:endParaRPr lang="de-DE"/>
        </a:p>
      </dgm:t>
    </dgm:pt>
    <dgm:pt modelId="{06E2A8E2-F427-4E4C-A148-F4C0BAF0BAC3}" type="sibTrans" cxnId="{F9CB8E31-EE72-407D-9589-E9719AF63DC8}">
      <dgm:prSet/>
      <dgm:spPr/>
      <dgm:t>
        <a:bodyPr/>
        <a:lstStyle/>
        <a:p>
          <a:endParaRPr lang="de-DE"/>
        </a:p>
      </dgm:t>
    </dgm:pt>
    <dgm:pt modelId="{0C257855-1450-4CCA-A564-9089882DC12C}">
      <dgm:prSet phldrT="[Text]" custT="1"/>
      <dgm:spPr/>
      <dgm:t>
        <a:bodyPr/>
        <a:lstStyle/>
        <a:p>
          <a:r>
            <a:rPr lang="de-DE" sz="1000" dirty="0"/>
            <a:t>Versöhnung &amp; Beziehung</a:t>
          </a:r>
        </a:p>
      </dgm:t>
    </dgm:pt>
    <dgm:pt modelId="{6383DE3C-2BA6-45B4-9DF0-B4B4C71546CD}" type="parTrans" cxnId="{091FBEE9-A7BA-4C90-B279-937F29598BBC}">
      <dgm:prSet/>
      <dgm:spPr/>
      <dgm:t>
        <a:bodyPr/>
        <a:lstStyle/>
        <a:p>
          <a:endParaRPr lang="de-DE"/>
        </a:p>
      </dgm:t>
    </dgm:pt>
    <dgm:pt modelId="{DC56F57E-2C77-47C3-990E-1F7808780056}" type="sibTrans" cxnId="{091FBEE9-A7BA-4C90-B279-937F29598BBC}">
      <dgm:prSet/>
      <dgm:spPr/>
      <dgm:t>
        <a:bodyPr/>
        <a:lstStyle/>
        <a:p>
          <a:endParaRPr lang="de-DE"/>
        </a:p>
      </dgm:t>
    </dgm:pt>
    <dgm:pt modelId="{94515C37-F890-4B55-8102-0FE41591CB73}">
      <dgm:prSet phldrT="[Text]" custT="1"/>
      <dgm:spPr/>
      <dgm:t>
        <a:bodyPr/>
        <a:lstStyle/>
        <a:p>
          <a:r>
            <a:rPr lang="de-DE" sz="1000" b="1" dirty="0"/>
            <a:t>Transparenz: </a:t>
          </a:r>
          <a:r>
            <a:rPr lang="de-DE" sz="1000" dirty="0"/>
            <a:t>Wir sprechen offen darüber</a:t>
          </a:r>
        </a:p>
      </dgm:t>
    </dgm:pt>
    <dgm:pt modelId="{C925D84D-156E-4098-BF6D-0819834D5638}" type="parTrans" cxnId="{4660CEFB-7654-4F72-8A3A-E2E11A861C65}">
      <dgm:prSet/>
      <dgm:spPr/>
      <dgm:t>
        <a:bodyPr/>
        <a:lstStyle/>
        <a:p>
          <a:endParaRPr lang="de-DE"/>
        </a:p>
      </dgm:t>
    </dgm:pt>
    <dgm:pt modelId="{3B7DFC33-8240-4B3F-9CBA-A116BEEA0F4B}" type="sibTrans" cxnId="{4660CEFB-7654-4F72-8A3A-E2E11A861C65}">
      <dgm:prSet/>
      <dgm:spPr/>
      <dgm:t>
        <a:bodyPr/>
        <a:lstStyle/>
        <a:p>
          <a:endParaRPr lang="de-DE"/>
        </a:p>
      </dgm:t>
    </dgm:pt>
    <dgm:pt modelId="{65F38AC4-0349-4BAE-B620-D37ECAB52185}" type="pres">
      <dgm:prSet presAssocID="{C4353590-9E3C-440D-A73F-A3D258FA4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86D94-8670-4C9D-A529-FD02CAE74359}" type="pres">
      <dgm:prSet presAssocID="{16A82B96-95E7-470E-A2D4-A8A630B049EF}" presName="centerShape" presStyleLbl="node0" presStyleIdx="0" presStyleCnt="1"/>
      <dgm:spPr/>
    </dgm:pt>
    <dgm:pt modelId="{5B79EDC9-05DA-44E6-9D38-62D1EFD6028A}" type="pres">
      <dgm:prSet presAssocID="{14B09684-A3EE-4C7D-841E-358017737806}" presName="parTrans" presStyleLbl="sibTrans2D1" presStyleIdx="0" presStyleCnt="6"/>
      <dgm:spPr/>
    </dgm:pt>
    <dgm:pt modelId="{8BD4119C-F461-4EF7-9829-CBAD1B5733A8}" type="pres">
      <dgm:prSet presAssocID="{14B09684-A3EE-4C7D-841E-358017737806}" presName="connectorText" presStyleLbl="sibTrans2D1" presStyleIdx="0" presStyleCnt="6"/>
      <dgm:spPr/>
    </dgm:pt>
    <dgm:pt modelId="{49FC9DEB-E97D-41E9-9807-D301E1211390}" type="pres">
      <dgm:prSet presAssocID="{B4F665A6-CF81-484C-861B-5629E4128453}" presName="node" presStyleLbl="node1" presStyleIdx="0" presStyleCnt="6">
        <dgm:presLayoutVars>
          <dgm:bulletEnabled val="1"/>
        </dgm:presLayoutVars>
      </dgm:prSet>
      <dgm:spPr/>
    </dgm:pt>
    <dgm:pt modelId="{3F6172BC-640D-4B47-8DC2-FE12CB0C5CE6}" type="pres">
      <dgm:prSet presAssocID="{FCC30E83-AF90-4BF3-9335-7608E8E32F43}" presName="parTrans" presStyleLbl="sibTrans2D1" presStyleIdx="1" presStyleCnt="6"/>
      <dgm:spPr/>
    </dgm:pt>
    <dgm:pt modelId="{79A02D8F-DBC0-44F9-A77C-C5C7E5AD52D0}" type="pres">
      <dgm:prSet presAssocID="{FCC30E83-AF90-4BF3-9335-7608E8E32F43}" presName="connectorText" presStyleLbl="sibTrans2D1" presStyleIdx="1" presStyleCnt="6"/>
      <dgm:spPr/>
    </dgm:pt>
    <dgm:pt modelId="{8D9A9784-D94F-4786-8887-40AB3397E16A}" type="pres">
      <dgm:prSet presAssocID="{AB6C2A2D-D195-4B9A-BC32-D6477BCFF8A2}" presName="node" presStyleLbl="node1" presStyleIdx="1" presStyleCnt="6">
        <dgm:presLayoutVars>
          <dgm:bulletEnabled val="1"/>
        </dgm:presLayoutVars>
      </dgm:prSet>
      <dgm:spPr/>
    </dgm:pt>
    <dgm:pt modelId="{FD7E2633-70D8-4F05-A77F-8C3FF7D9090F}" type="pres">
      <dgm:prSet presAssocID="{34C5ADD3-EB08-4510-920D-7DFB69383BC8}" presName="parTrans" presStyleLbl="sibTrans2D1" presStyleIdx="2" presStyleCnt="6"/>
      <dgm:spPr/>
    </dgm:pt>
    <dgm:pt modelId="{E7B7679C-EF89-46FD-A3C9-F1822544A084}" type="pres">
      <dgm:prSet presAssocID="{34C5ADD3-EB08-4510-920D-7DFB69383BC8}" presName="connectorText" presStyleLbl="sibTrans2D1" presStyleIdx="2" presStyleCnt="6"/>
      <dgm:spPr/>
    </dgm:pt>
    <dgm:pt modelId="{9DA6D6AB-598A-48DD-803D-E205D19E3393}" type="pres">
      <dgm:prSet presAssocID="{1F03E5FD-319A-4F4B-8DD9-A6033C2F271B}" presName="node" presStyleLbl="node1" presStyleIdx="2" presStyleCnt="6">
        <dgm:presLayoutVars>
          <dgm:bulletEnabled val="1"/>
        </dgm:presLayoutVars>
      </dgm:prSet>
      <dgm:spPr/>
    </dgm:pt>
    <dgm:pt modelId="{1AA589E6-F399-46C7-AE75-4C8E006EC211}" type="pres">
      <dgm:prSet presAssocID="{BFD5CC5B-458C-420B-939C-DF104FFCA177}" presName="parTrans" presStyleLbl="sibTrans2D1" presStyleIdx="3" presStyleCnt="6"/>
      <dgm:spPr/>
    </dgm:pt>
    <dgm:pt modelId="{5A9C143E-EA9E-45B8-8F41-AB579A480CB5}" type="pres">
      <dgm:prSet presAssocID="{BFD5CC5B-458C-420B-939C-DF104FFCA177}" presName="connectorText" presStyleLbl="sibTrans2D1" presStyleIdx="3" presStyleCnt="6"/>
      <dgm:spPr/>
    </dgm:pt>
    <dgm:pt modelId="{297696A9-4F17-494E-AF8B-D14C29EAC290}" type="pres">
      <dgm:prSet presAssocID="{69284E84-F92C-4DDF-BEF0-E2918C988321}" presName="node" presStyleLbl="node1" presStyleIdx="3" presStyleCnt="6">
        <dgm:presLayoutVars>
          <dgm:bulletEnabled val="1"/>
        </dgm:presLayoutVars>
      </dgm:prSet>
      <dgm:spPr/>
    </dgm:pt>
    <dgm:pt modelId="{883CDB21-A946-48FD-AE11-E5B3505D9F77}" type="pres">
      <dgm:prSet presAssocID="{6383DE3C-2BA6-45B4-9DF0-B4B4C71546CD}" presName="parTrans" presStyleLbl="sibTrans2D1" presStyleIdx="4" presStyleCnt="6"/>
      <dgm:spPr/>
    </dgm:pt>
    <dgm:pt modelId="{856E7D13-4D7F-428A-AE5E-8DED614760A4}" type="pres">
      <dgm:prSet presAssocID="{6383DE3C-2BA6-45B4-9DF0-B4B4C71546CD}" presName="connectorText" presStyleLbl="sibTrans2D1" presStyleIdx="4" presStyleCnt="6"/>
      <dgm:spPr/>
    </dgm:pt>
    <dgm:pt modelId="{9C16745C-D670-4EF3-ABDB-40328F31BE45}" type="pres">
      <dgm:prSet presAssocID="{0C257855-1450-4CCA-A564-9089882DC12C}" presName="node" presStyleLbl="node1" presStyleIdx="4" presStyleCnt="6">
        <dgm:presLayoutVars>
          <dgm:bulletEnabled val="1"/>
        </dgm:presLayoutVars>
      </dgm:prSet>
      <dgm:spPr/>
    </dgm:pt>
    <dgm:pt modelId="{4C636804-5111-4337-91B8-FF06F5204652}" type="pres">
      <dgm:prSet presAssocID="{C925D84D-156E-4098-BF6D-0819834D5638}" presName="parTrans" presStyleLbl="sibTrans2D1" presStyleIdx="5" presStyleCnt="6"/>
      <dgm:spPr/>
    </dgm:pt>
    <dgm:pt modelId="{C7E5D929-C096-4A2D-B4AE-8C69EF0A4279}" type="pres">
      <dgm:prSet presAssocID="{C925D84D-156E-4098-BF6D-0819834D5638}" presName="connectorText" presStyleLbl="sibTrans2D1" presStyleIdx="5" presStyleCnt="6"/>
      <dgm:spPr/>
    </dgm:pt>
    <dgm:pt modelId="{657A1037-59AC-4C47-8D20-EC203FAC8F0E}" type="pres">
      <dgm:prSet presAssocID="{94515C37-F890-4B55-8102-0FE41591CB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5320F-761D-443F-AAB5-D05FA0C9590F}" type="presOf" srcId="{FCC30E83-AF90-4BF3-9335-7608E8E32F43}" destId="{79A02D8F-DBC0-44F9-A77C-C5C7E5AD52D0}" srcOrd="1" destOrd="0" presId="urn:microsoft.com/office/officeart/2005/8/layout/radial5"/>
    <dgm:cxn modelId="{27ADDD0F-4632-4559-BDF5-06FACC9BEACA}" type="presOf" srcId="{FCC30E83-AF90-4BF3-9335-7608E8E32F43}" destId="{3F6172BC-640D-4B47-8DC2-FE12CB0C5CE6}" srcOrd="0" destOrd="0" presId="urn:microsoft.com/office/officeart/2005/8/layout/radial5"/>
    <dgm:cxn modelId="{38B8C924-61D2-4247-A8A0-53E0BF116950}" type="presOf" srcId="{B4F665A6-CF81-484C-861B-5629E4128453}" destId="{49FC9DEB-E97D-41E9-9807-D301E1211390}" srcOrd="0" destOrd="0" presId="urn:microsoft.com/office/officeart/2005/8/layout/radial5"/>
    <dgm:cxn modelId="{9F7BD225-DAE2-498D-B9B6-C6E78F335BEC}" srcId="{C4353590-9E3C-440D-A73F-A3D258FA4B74}" destId="{16A82B96-95E7-470E-A2D4-A8A630B049EF}" srcOrd="0" destOrd="0" parTransId="{C6EF6AC5-8FAC-4914-8226-5353D69DD656}" sibTransId="{A060938C-0A84-48DB-BEBF-DA2EE6F224E2}"/>
    <dgm:cxn modelId="{BFA39D2D-B7D3-465B-A83C-BA44E936E446}" type="presOf" srcId="{6383DE3C-2BA6-45B4-9DF0-B4B4C71546CD}" destId="{856E7D13-4D7F-428A-AE5E-8DED614760A4}" srcOrd="1" destOrd="0" presId="urn:microsoft.com/office/officeart/2005/8/layout/radial5"/>
    <dgm:cxn modelId="{F9CB8E31-EE72-407D-9589-E9719AF63DC8}" srcId="{16A82B96-95E7-470E-A2D4-A8A630B049EF}" destId="{69284E84-F92C-4DDF-BEF0-E2918C988321}" srcOrd="3" destOrd="0" parTransId="{BFD5CC5B-458C-420B-939C-DF104FFCA177}" sibTransId="{06E2A8E2-F427-4E4C-A148-F4C0BAF0BAC3}"/>
    <dgm:cxn modelId="{7E985632-0CA3-4C71-8B3A-F9725AA6DF04}" type="presOf" srcId="{C925D84D-156E-4098-BF6D-0819834D5638}" destId="{C7E5D929-C096-4A2D-B4AE-8C69EF0A4279}" srcOrd="1" destOrd="0" presId="urn:microsoft.com/office/officeart/2005/8/layout/radial5"/>
    <dgm:cxn modelId="{2DE0965E-0057-4A2A-A1B4-39D6B02F6B8E}" type="presOf" srcId="{34C5ADD3-EB08-4510-920D-7DFB69383BC8}" destId="{E7B7679C-EF89-46FD-A3C9-F1822544A084}" srcOrd="1" destOrd="0" presId="urn:microsoft.com/office/officeart/2005/8/layout/radial5"/>
    <dgm:cxn modelId="{EE6C0867-AAD1-41C3-A745-9FCB4FC2B241}" type="presOf" srcId="{14B09684-A3EE-4C7D-841E-358017737806}" destId="{8BD4119C-F461-4EF7-9829-CBAD1B5733A8}" srcOrd="1" destOrd="0" presId="urn:microsoft.com/office/officeart/2005/8/layout/radial5"/>
    <dgm:cxn modelId="{C15E636A-BA11-490E-9397-C94E9C07F803}" type="presOf" srcId="{69284E84-F92C-4DDF-BEF0-E2918C988321}" destId="{297696A9-4F17-494E-AF8B-D14C29EAC290}" srcOrd="0" destOrd="0" presId="urn:microsoft.com/office/officeart/2005/8/layout/radial5"/>
    <dgm:cxn modelId="{39F5566D-BFBE-4607-8D1A-8FC1A5132B1B}" type="presOf" srcId="{BFD5CC5B-458C-420B-939C-DF104FFCA177}" destId="{5A9C143E-EA9E-45B8-8F41-AB579A480CB5}" srcOrd="1" destOrd="0" presId="urn:microsoft.com/office/officeart/2005/8/layout/radial5"/>
    <dgm:cxn modelId="{E76B2B9F-1353-4982-A14A-9CC8EA0042D9}" srcId="{16A82B96-95E7-470E-A2D4-A8A630B049EF}" destId="{1F03E5FD-319A-4F4B-8DD9-A6033C2F271B}" srcOrd="2" destOrd="0" parTransId="{34C5ADD3-EB08-4510-920D-7DFB69383BC8}" sibTransId="{2EE17EBE-D566-429D-B968-41A9AC85E0AA}"/>
    <dgm:cxn modelId="{EF046AA7-9EC5-4514-AC65-B6144FD63446}" type="presOf" srcId="{BFD5CC5B-458C-420B-939C-DF104FFCA177}" destId="{1AA589E6-F399-46C7-AE75-4C8E006EC211}" srcOrd="0" destOrd="0" presId="urn:microsoft.com/office/officeart/2005/8/layout/radial5"/>
    <dgm:cxn modelId="{B0998BAA-B2A1-4FE5-91EF-A94D3D744221}" type="presOf" srcId="{AB6C2A2D-D195-4B9A-BC32-D6477BCFF8A2}" destId="{8D9A9784-D94F-4786-8887-40AB3397E16A}" srcOrd="0" destOrd="0" presId="urn:microsoft.com/office/officeart/2005/8/layout/radial5"/>
    <dgm:cxn modelId="{895F5FAF-5453-4A75-A9F2-89EE42CC81D4}" type="presOf" srcId="{16A82B96-95E7-470E-A2D4-A8A630B049EF}" destId="{58686D94-8670-4C9D-A529-FD02CAE74359}" srcOrd="0" destOrd="0" presId="urn:microsoft.com/office/officeart/2005/8/layout/radial5"/>
    <dgm:cxn modelId="{03C3B0B0-0386-4211-810B-FFB397BB38D0}" type="presOf" srcId="{C4353590-9E3C-440D-A73F-A3D258FA4B74}" destId="{65F38AC4-0349-4BAE-B620-D37ECAB52185}" srcOrd="0" destOrd="0" presId="urn:microsoft.com/office/officeart/2005/8/layout/radial5"/>
    <dgm:cxn modelId="{CFEBFFB6-2013-4CCE-BC69-1AAE7A15EC75}" type="presOf" srcId="{14B09684-A3EE-4C7D-841E-358017737806}" destId="{5B79EDC9-05DA-44E6-9D38-62D1EFD6028A}" srcOrd="0" destOrd="0" presId="urn:microsoft.com/office/officeart/2005/8/layout/radial5"/>
    <dgm:cxn modelId="{F405C7CD-CE48-452C-B2E6-A562AD9ACB2F}" type="presOf" srcId="{1F03E5FD-319A-4F4B-8DD9-A6033C2F271B}" destId="{9DA6D6AB-598A-48DD-803D-E205D19E3393}" srcOrd="0" destOrd="0" presId="urn:microsoft.com/office/officeart/2005/8/layout/radial5"/>
    <dgm:cxn modelId="{0650F3DA-8B4B-423B-889D-D94DB35EDF58}" type="presOf" srcId="{6383DE3C-2BA6-45B4-9DF0-B4B4C71546CD}" destId="{883CDB21-A946-48FD-AE11-E5B3505D9F77}" srcOrd="0" destOrd="0" presId="urn:microsoft.com/office/officeart/2005/8/layout/radial5"/>
    <dgm:cxn modelId="{E1FD53DC-1947-4DF5-96B8-93AC8D0674F1}" srcId="{16A82B96-95E7-470E-A2D4-A8A630B049EF}" destId="{AB6C2A2D-D195-4B9A-BC32-D6477BCFF8A2}" srcOrd="1" destOrd="0" parTransId="{FCC30E83-AF90-4BF3-9335-7608E8E32F43}" sibTransId="{3B96AD4F-CC7C-4675-A8A2-01CCCE3E7314}"/>
    <dgm:cxn modelId="{B44096E5-8D37-4990-A6DF-5367EBEECE1D}" srcId="{16A82B96-95E7-470E-A2D4-A8A630B049EF}" destId="{B4F665A6-CF81-484C-861B-5629E4128453}" srcOrd="0" destOrd="0" parTransId="{14B09684-A3EE-4C7D-841E-358017737806}" sibTransId="{A13B1783-FC88-44F9-B619-DA12649E82FD}"/>
    <dgm:cxn modelId="{92962BE6-DF78-47C9-B9D1-5C859AFE3828}" type="presOf" srcId="{94515C37-F890-4B55-8102-0FE41591CB73}" destId="{657A1037-59AC-4C47-8D20-EC203FAC8F0E}" srcOrd="0" destOrd="0" presId="urn:microsoft.com/office/officeart/2005/8/layout/radial5"/>
    <dgm:cxn modelId="{091FBEE9-A7BA-4C90-B279-937F29598BBC}" srcId="{16A82B96-95E7-470E-A2D4-A8A630B049EF}" destId="{0C257855-1450-4CCA-A564-9089882DC12C}" srcOrd="4" destOrd="0" parTransId="{6383DE3C-2BA6-45B4-9DF0-B4B4C71546CD}" sibTransId="{DC56F57E-2C77-47C3-990E-1F7808780056}"/>
    <dgm:cxn modelId="{220079F8-BAC7-4408-8B90-4B4D437B9F80}" type="presOf" srcId="{C925D84D-156E-4098-BF6D-0819834D5638}" destId="{4C636804-5111-4337-91B8-FF06F5204652}" srcOrd="0" destOrd="0" presId="urn:microsoft.com/office/officeart/2005/8/layout/radial5"/>
    <dgm:cxn modelId="{4660CEFB-7654-4F72-8A3A-E2E11A861C65}" srcId="{16A82B96-95E7-470E-A2D4-A8A630B049EF}" destId="{94515C37-F890-4B55-8102-0FE41591CB73}" srcOrd="5" destOrd="0" parTransId="{C925D84D-156E-4098-BF6D-0819834D5638}" sibTransId="{3B7DFC33-8240-4B3F-9CBA-A116BEEA0F4B}"/>
    <dgm:cxn modelId="{B90385FC-CD64-4E0E-A31C-D841244FFE9E}" type="presOf" srcId="{34C5ADD3-EB08-4510-920D-7DFB69383BC8}" destId="{FD7E2633-70D8-4F05-A77F-8C3FF7D9090F}" srcOrd="0" destOrd="0" presId="urn:microsoft.com/office/officeart/2005/8/layout/radial5"/>
    <dgm:cxn modelId="{B0616BFD-6840-4C7E-8F94-C1B84AADFB10}" type="presOf" srcId="{0C257855-1450-4CCA-A564-9089882DC12C}" destId="{9C16745C-D670-4EF3-ABDB-40328F31BE45}" srcOrd="0" destOrd="0" presId="urn:microsoft.com/office/officeart/2005/8/layout/radial5"/>
    <dgm:cxn modelId="{15A2D506-09CE-46D4-90F7-930435138EE4}" type="presParOf" srcId="{65F38AC4-0349-4BAE-B620-D37ECAB52185}" destId="{58686D94-8670-4C9D-A529-FD02CAE74359}" srcOrd="0" destOrd="0" presId="urn:microsoft.com/office/officeart/2005/8/layout/radial5"/>
    <dgm:cxn modelId="{A0AC796A-87F7-4E22-B762-D7942010ADC4}" type="presParOf" srcId="{65F38AC4-0349-4BAE-B620-D37ECAB52185}" destId="{5B79EDC9-05DA-44E6-9D38-62D1EFD6028A}" srcOrd="1" destOrd="0" presId="urn:microsoft.com/office/officeart/2005/8/layout/radial5"/>
    <dgm:cxn modelId="{E10F2135-2D13-4BE7-9D7B-95D92C6A3D36}" type="presParOf" srcId="{5B79EDC9-05DA-44E6-9D38-62D1EFD6028A}" destId="{8BD4119C-F461-4EF7-9829-CBAD1B5733A8}" srcOrd="0" destOrd="0" presId="urn:microsoft.com/office/officeart/2005/8/layout/radial5"/>
    <dgm:cxn modelId="{52A29CE3-CD95-4747-B0BE-354BD8383C6B}" type="presParOf" srcId="{65F38AC4-0349-4BAE-B620-D37ECAB52185}" destId="{49FC9DEB-E97D-41E9-9807-D301E1211390}" srcOrd="2" destOrd="0" presId="urn:microsoft.com/office/officeart/2005/8/layout/radial5"/>
    <dgm:cxn modelId="{23B85CEC-ACEA-43F4-B8D7-94EFFF37AC6E}" type="presParOf" srcId="{65F38AC4-0349-4BAE-B620-D37ECAB52185}" destId="{3F6172BC-640D-4B47-8DC2-FE12CB0C5CE6}" srcOrd="3" destOrd="0" presId="urn:microsoft.com/office/officeart/2005/8/layout/radial5"/>
    <dgm:cxn modelId="{DA020E6C-4B4B-43B4-BEC0-5A47DE35FE36}" type="presParOf" srcId="{3F6172BC-640D-4B47-8DC2-FE12CB0C5CE6}" destId="{79A02D8F-DBC0-44F9-A77C-C5C7E5AD52D0}" srcOrd="0" destOrd="0" presId="urn:microsoft.com/office/officeart/2005/8/layout/radial5"/>
    <dgm:cxn modelId="{99D7F612-D408-43EC-BDA8-3B5B91666855}" type="presParOf" srcId="{65F38AC4-0349-4BAE-B620-D37ECAB52185}" destId="{8D9A9784-D94F-4786-8887-40AB3397E16A}" srcOrd="4" destOrd="0" presId="urn:microsoft.com/office/officeart/2005/8/layout/radial5"/>
    <dgm:cxn modelId="{07E2E4DA-77E7-44A3-A0D6-F565E598A025}" type="presParOf" srcId="{65F38AC4-0349-4BAE-B620-D37ECAB52185}" destId="{FD7E2633-70D8-4F05-A77F-8C3FF7D9090F}" srcOrd="5" destOrd="0" presId="urn:microsoft.com/office/officeart/2005/8/layout/radial5"/>
    <dgm:cxn modelId="{DAF4FB5D-1B46-4F89-A12E-13204F6841B9}" type="presParOf" srcId="{FD7E2633-70D8-4F05-A77F-8C3FF7D9090F}" destId="{E7B7679C-EF89-46FD-A3C9-F1822544A084}" srcOrd="0" destOrd="0" presId="urn:microsoft.com/office/officeart/2005/8/layout/radial5"/>
    <dgm:cxn modelId="{CF5BF3D6-91B9-4AFF-A33C-AB50F7E4E8FE}" type="presParOf" srcId="{65F38AC4-0349-4BAE-B620-D37ECAB52185}" destId="{9DA6D6AB-598A-48DD-803D-E205D19E3393}" srcOrd="6" destOrd="0" presId="urn:microsoft.com/office/officeart/2005/8/layout/radial5"/>
    <dgm:cxn modelId="{79A1A543-79FD-4E4C-8AD2-DAE38D08C378}" type="presParOf" srcId="{65F38AC4-0349-4BAE-B620-D37ECAB52185}" destId="{1AA589E6-F399-46C7-AE75-4C8E006EC211}" srcOrd="7" destOrd="0" presId="urn:microsoft.com/office/officeart/2005/8/layout/radial5"/>
    <dgm:cxn modelId="{CAC2860D-0275-4502-8DAD-F741FE799DFD}" type="presParOf" srcId="{1AA589E6-F399-46C7-AE75-4C8E006EC211}" destId="{5A9C143E-EA9E-45B8-8F41-AB579A480CB5}" srcOrd="0" destOrd="0" presId="urn:microsoft.com/office/officeart/2005/8/layout/radial5"/>
    <dgm:cxn modelId="{83D42F1B-9D99-4F54-9666-2171A1501305}" type="presParOf" srcId="{65F38AC4-0349-4BAE-B620-D37ECAB52185}" destId="{297696A9-4F17-494E-AF8B-D14C29EAC290}" srcOrd="8" destOrd="0" presId="urn:microsoft.com/office/officeart/2005/8/layout/radial5"/>
    <dgm:cxn modelId="{B9D1DF72-3D90-4889-9D62-349AFF70CC61}" type="presParOf" srcId="{65F38AC4-0349-4BAE-B620-D37ECAB52185}" destId="{883CDB21-A946-48FD-AE11-E5B3505D9F77}" srcOrd="9" destOrd="0" presId="urn:microsoft.com/office/officeart/2005/8/layout/radial5"/>
    <dgm:cxn modelId="{68C06A48-1BAD-45FE-ABA7-CE3D652D244C}" type="presParOf" srcId="{883CDB21-A946-48FD-AE11-E5B3505D9F77}" destId="{856E7D13-4D7F-428A-AE5E-8DED614760A4}" srcOrd="0" destOrd="0" presId="urn:microsoft.com/office/officeart/2005/8/layout/radial5"/>
    <dgm:cxn modelId="{3D7161DF-466E-4C11-BB08-67CD4F428A9F}" type="presParOf" srcId="{65F38AC4-0349-4BAE-B620-D37ECAB52185}" destId="{9C16745C-D670-4EF3-ABDB-40328F31BE45}" srcOrd="10" destOrd="0" presId="urn:microsoft.com/office/officeart/2005/8/layout/radial5"/>
    <dgm:cxn modelId="{3B8EA1A8-E453-4AEB-ADFB-CF40FB0AE97C}" type="presParOf" srcId="{65F38AC4-0349-4BAE-B620-D37ECAB52185}" destId="{4C636804-5111-4337-91B8-FF06F5204652}" srcOrd="11" destOrd="0" presId="urn:microsoft.com/office/officeart/2005/8/layout/radial5"/>
    <dgm:cxn modelId="{94B6C2D6-5635-4A82-909C-FA11F604681C}" type="presParOf" srcId="{4C636804-5111-4337-91B8-FF06F5204652}" destId="{C7E5D929-C096-4A2D-B4AE-8C69EF0A4279}" srcOrd="0" destOrd="0" presId="urn:microsoft.com/office/officeart/2005/8/layout/radial5"/>
    <dgm:cxn modelId="{02DA2E6C-4762-48AE-89B6-71A032D0D5E6}" type="presParOf" srcId="{65F38AC4-0349-4BAE-B620-D37ECAB52185}" destId="{657A1037-59AC-4C47-8D20-EC203FAC8F0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C85F4E-F72F-4854-AF7B-6B24621B3E3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3C17679-779D-4DE2-B58D-691F9C1738CF}">
      <dgm:prSet phldrT="[Text]"/>
      <dgm:spPr/>
      <dgm:t>
        <a:bodyPr/>
        <a:lstStyle/>
        <a:p>
          <a:r>
            <a:rPr lang="de-DE" dirty="0"/>
            <a:t>Klassenführung = Guter Unterricht</a:t>
          </a:r>
        </a:p>
      </dgm:t>
    </dgm:pt>
    <dgm:pt modelId="{EDED8CBC-888F-4EAB-8167-E970863FCF44}" type="parTrans" cxnId="{EB390130-86B2-4CF1-947B-F4903C192589}">
      <dgm:prSet/>
      <dgm:spPr/>
      <dgm:t>
        <a:bodyPr/>
        <a:lstStyle/>
        <a:p>
          <a:endParaRPr lang="de-DE"/>
        </a:p>
      </dgm:t>
    </dgm:pt>
    <dgm:pt modelId="{231DE1AD-DA37-4423-982C-E518FC2C9C9B}" type="sibTrans" cxnId="{EB390130-86B2-4CF1-947B-F4903C192589}">
      <dgm:prSet/>
      <dgm:spPr/>
      <dgm:t>
        <a:bodyPr/>
        <a:lstStyle/>
        <a:p>
          <a:endParaRPr lang="de-DE"/>
        </a:p>
      </dgm:t>
    </dgm:pt>
    <dgm:pt modelId="{3FD1ED54-839A-4BA1-95DB-6670963A7596}">
      <dgm:prSet phldrT="[Text]"/>
      <dgm:spPr/>
      <dgm:t>
        <a:bodyPr/>
        <a:lstStyle/>
        <a:p>
          <a:r>
            <a:rPr lang="de-DE" dirty="0"/>
            <a:t>Klassenführung = Disziplinierung bei Unterrichtsstörungen</a:t>
          </a:r>
        </a:p>
      </dgm:t>
    </dgm:pt>
    <dgm:pt modelId="{42E59ABC-6ED7-4B64-B1FE-0B5766F778D3}" type="parTrans" cxnId="{39DD0CE3-FB17-4E73-A6C4-68294D4B30E6}">
      <dgm:prSet/>
      <dgm:spPr/>
      <dgm:t>
        <a:bodyPr/>
        <a:lstStyle/>
        <a:p>
          <a:endParaRPr lang="de-DE"/>
        </a:p>
      </dgm:t>
    </dgm:pt>
    <dgm:pt modelId="{45BCC9DE-7335-4B24-B082-35DE16D34C05}" type="sibTrans" cxnId="{39DD0CE3-FB17-4E73-A6C4-68294D4B30E6}">
      <dgm:prSet/>
      <dgm:spPr/>
      <dgm:t>
        <a:bodyPr/>
        <a:lstStyle/>
        <a:p>
          <a:endParaRPr lang="de-DE"/>
        </a:p>
      </dgm:t>
    </dgm:pt>
    <dgm:pt modelId="{976D190B-9FCA-446C-9039-D5A432F59BF2}">
      <dgm:prSet phldrT="[Text]"/>
      <dgm:spPr/>
      <dgm:t>
        <a:bodyPr/>
        <a:lstStyle/>
        <a:p>
          <a:r>
            <a:rPr lang="de-DE" dirty="0"/>
            <a:t>Klassenführung ist nicht auf moderne Settings übertragbar</a:t>
          </a:r>
        </a:p>
      </dgm:t>
    </dgm:pt>
    <dgm:pt modelId="{657E8FF8-3134-4617-B164-9CCF535B7322}" type="parTrans" cxnId="{F198949A-D92C-4DC2-BF4E-E49C0670B1B4}">
      <dgm:prSet/>
      <dgm:spPr/>
      <dgm:t>
        <a:bodyPr/>
        <a:lstStyle/>
        <a:p>
          <a:endParaRPr lang="de-DE"/>
        </a:p>
      </dgm:t>
    </dgm:pt>
    <dgm:pt modelId="{BAE9B654-3D52-408F-B84E-C8071C06117A}" type="sibTrans" cxnId="{F198949A-D92C-4DC2-BF4E-E49C0670B1B4}">
      <dgm:prSet/>
      <dgm:spPr/>
      <dgm:t>
        <a:bodyPr/>
        <a:lstStyle/>
        <a:p>
          <a:endParaRPr lang="de-DE"/>
        </a:p>
      </dgm:t>
    </dgm:pt>
    <dgm:pt modelId="{33DA9321-66D1-4DD9-A53E-445DEB981749}">
      <dgm:prSet phldrT="[Text]"/>
      <dgm:spPr/>
      <dgm:t>
        <a:bodyPr/>
        <a:lstStyle/>
        <a:p>
          <a:r>
            <a:rPr lang="de-DE" dirty="0"/>
            <a:t>Viel Intervention hilft viel beim Umgang mit Störungen</a:t>
          </a:r>
        </a:p>
      </dgm:t>
    </dgm:pt>
    <dgm:pt modelId="{9608E7BE-054A-492C-ABB9-915DAF3D7496}" type="parTrans" cxnId="{1A35AD93-0FCA-4EBE-B297-53F3931F9BBE}">
      <dgm:prSet/>
      <dgm:spPr/>
      <dgm:t>
        <a:bodyPr/>
        <a:lstStyle/>
        <a:p>
          <a:endParaRPr lang="de-DE"/>
        </a:p>
      </dgm:t>
    </dgm:pt>
    <dgm:pt modelId="{E262071A-BC91-4A0C-891D-168513D7626E}" type="sibTrans" cxnId="{1A35AD93-0FCA-4EBE-B297-53F3931F9BBE}">
      <dgm:prSet/>
      <dgm:spPr/>
      <dgm:t>
        <a:bodyPr/>
        <a:lstStyle/>
        <a:p>
          <a:endParaRPr lang="de-DE"/>
        </a:p>
      </dgm:t>
    </dgm:pt>
    <dgm:pt modelId="{9E600B99-3564-4BEC-9710-11BB1EEF1C81}">
      <dgm:prSet phldrT="[Text]"/>
      <dgm:spPr/>
      <dgm:t>
        <a:bodyPr/>
        <a:lstStyle/>
        <a:p>
          <a:r>
            <a:rPr lang="de-DE" dirty="0"/>
            <a:t>Eine Technik = Patentrezept im Umgang mit Störungen</a:t>
          </a:r>
        </a:p>
      </dgm:t>
    </dgm:pt>
    <dgm:pt modelId="{0BB578C7-73C9-42ED-9FA5-39B2D7B0017A}" type="parTrans" cxnId="{73759109-F7CB-481C-890B-66ECEDACA017}">
      <dgm:prSet/>
      <dgm:spPr/>
      <dgm:t>
        <a:bodyPr/>
        <a:lstStyle/>
        <a:p>
          <a:endParaRPr lang="de-DE"/>
        </a:p>
      </dgm:t>
    </dgm:pt>
    <dgm:pt modelId="{178675F6-4B8B-4A1B-B26D-59C0EC993505}" type="sibTrans" cxnId="{73759109-F7CB-481C-890B-66ECEDACA017}">
      <dgm:prSet/>
      <dgm:spPr/>
      <dgm:t>
        <a:bodyPr/>
        <a:lstStyle/>
        <a:p>
          <a:endParaRPr lang="de-DE"/>
        </a:p>
      </dgm:t>
    </dgm:pt>
    <dgm:pt modelId="{6CD2A2BA-E304-4650-AEE6-B2A8E07EA244}">
      <dgm:prSet phldrT="[Text]"/>
      <dgm:spPr/>
      <dgm:t>
        <a:bodyPr/>
        <a:lstStyle/>
        <a:p>
          <a:r>
            <a:rPr lang="de-DE" dirty="0"/>
            <a:t>Klassenführung unterbindet Autonomie und würgt die Motivation der Schüler*innen ab</a:t>
          </a:r>
        </a:p>
      </dgm:t>
    </dgm:pt>
    <dgm:pt modelId="{3D44DC57-F881-4793-AA4D-5163EB428B84}" type="parTrans" cxnId="{55EF8F0A-0F00-496F-B756-7B340297F25A}">
      <dgm:prSet/>
      <dgm:spPr/>
      <dgm:t>
        <a:bodyPr/>
        <a:lstStyle/>
        <a:p>
          <a:endParaRPr lang="de-DE"/>
        </a:p>
      </dgm:t>
    </dgm:pt>
    <dgm:pt modelId="{3EDD96F5-0A3F-4BBD-B5D9-14C854111EFB}" type="sibTrans" cxnId="{55EF8F0A-0F00-496F-B756-7B340297F25A}">
      <dgm:prSet/>
      <dgm:spPr/>
      <dgm:t>
        <a:bodyPr/>
        <a:lstStyle/>
        <a:p>
          <a:endParaRPr lang="de-DE"/>
        </a:p>
      </dgm:t>
    </dgm:pt>
    <dgm:pt modelId="{5B368A01-E5D0-4E07-9A17-F5D09E1F93E6}">
      <dgm:prSet phldrT="[Text]"/>
      <dgm:spPr/>
      <dgm:t>
        <a:bodyPr/>
        <a:lstStyle/>
        <a:p>
          <a:r>
            <a:rPr lang="de-DE" dirty="0"/>
            <a:t>Schüler*innen können Klassenführung nicht einschätzen</a:t>
          </a:r>
        </a:p>
      </dgm:t>
    </dgm:pt>
    <dgm:pt modelId="{BA27C8AC-B5A5-41FD-A0D2-E9CA8D4B0BC9}" type="parTrans" cxnId="{34F87A0D-F65D-4A4F-9B46-9A194CB7C6C6}">
      <dgm:prSet/>
      <dgm:spPr/>
      <dgm:t>
        <a:bodyPr/>
        <a:lstStyle/>
        <a:p>
          <a:endParaRPr lang="de-DE"/>
        </a:p>
      </dgm:t>
    </dgm:pt>
    <dgm:pt modelId="{18A45AE7-6031-4FB4-8638-37EAFB3E8D09}" type="sibTrans" cxnId="{34F87A0D-F65D-4A4F-9B46-9A194CB7C6C6}">
      <dgm:prSet/>
      <dgm:spPr/>
      <dgm:t>
        <a:bodyPr/>
        <a:lstStyle/>
        <a:p>
          <a:endParaRPr lang="de-DE"/>
        </a:p>
      </dgm:t>
    </dgm:pt>
    <dgm:pt modelId="{8D1AF1CF-69BF-4F26-8504-E6D8819D7764}">
      <dgm:prSet phldrT="[Text]"/>
      <dgm:spPr/>
      <dgm:t>
        <a:bodyPr/>
        <a:lstStyle/>
        <a:p>
          <a:r>
            <a:rPr lang="de-DE" dirty="0"/>
            <a:t>Klassenführung = Entweder man kann es oder man kann es nicht</a:t>
          </a:r>
        </a:p>
      </dgm:t>
    </dgm:pt>
    <dgm:pt modelId="{75102DC2-9376-4D0A-BC12-DAFCF0E70EEA}" type="parTrans" cxnId="{10CC063C-16B1-432A-8D16-DB49325A0310}">
      <dgm:prSet/>
      <dgm:spPr/>
      <dgm:t>
        <a:bodyPr/>
        <a:lstStyle/>
        <a:p>
          <a:endParaRPr lang="de-DE"/>
        </a:p>
      </dgm:t>
    </dgm:pt>
    <dgm:pt modelId="{6BDB6A50-7555-4A36-9A69-75B7344EAB0C}" type="sibTrans" cxnId="{10CC063C-16B1-432A-8D16-DB49325A0310}">
      <dgm:prSet/>
      <dgm:spPr/>
      <dgm:t>
        <a:bodyPr/>
        <a:lstStyle/>
        <a:p>
          <a:endParaRPr lang="de-DE"/>
        </a:p>
      </dgm:t>
    </dgm:pt>
    <dgm:pt modelId="{F18ED13C-9963-4C68-888C-4627ACD43251}" type="pres">
      <dgm:prSet presAssocID="{55C85F4E-F72F-4854-AF7B-6B24621B3E32}" presName="linear" presStyleCnt="0">
        <dgm:presLayoutVars>
          <dgm:dir/>
          <dgm:animLvl val="lvl"/>
          <dgm:resizeHandles val="exact"/>
        </dgm:presLayoutVars>
      </dgm:prSet>
      <dgm:spPr/>
    </dgm:pt>
    <dgm:pt modelId="{1D0B7FDD-CD26-4D51-AF0B-D35ED5E1C65A}" type="pres">
      <dgm:prSet presAssocID="{43C17679-779D-4DE2-B58D-691F9C1738CF}" presName="parentLin" presStyleCnt="0"/>
      <dgm:spPr/>
    </dgm:pt>
    <dgm:pt modelId="{CEC27E5E-E26B-42C0-9547-B05E48CB86B9}" type="pres">
      <dgm:prSet presAssocID="{43C17679-779D-4DE2-B58D-691F9C1738CF}" presName="parentLeftMargin" presStyleLbl="node1" presStyleIdx="0" presStyleCnt="8"/>
      <dgm:spPr/>
    </dgm:pt>
    <dgm:pt modelId="{76584926-BCC0-40F7-AB66-7020B46B4D8B}" type="pres">
      <dgm:prSet presAssocID="{43C17679-779D-4DE2-B58D-691F9C1738C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6AC85AC-16F8-4951-8AB8-7782BF1A5962}" type="pres">
      <dgm:prSet presAssocID="{43C17679-779D-4DE2-B58D-691F9C1738CF}" presName="negativeSpace" presStyleCnt="0"/>
      <dgm:spPr/>
    </dgm:pt>
    <dgm:pt modelId="{5DDF4BC8-DCD5-48C6-888B-70ED9F7B2691}" type="pres">
      <dgm:prSet presAssocID="{43C17679-779D-4DE2-B58D-691F9C1738CF}" presName="childText" presStyleLbl="conFgAcc1" presStyleIdx="0" presStyleCnt="8">
        <dgm:presLayoutVars>
          <dgm:bulletEnabled val="1"/>
        </dgm:presLayoutVars>
      </dgm:prSet>
      <dgm:spPr/>
    </dgm:pt>
    <dgm:pt modelId="{80B726F3-DCEC-4FA4-89FE-B7AB3862E3B3}" type="pres">
      <dgm:prSet presAssocID="{231DE1AD-DA37-4423-982C-E518FC2C9C9B}" presName="spaceBetweenRectangles" presStyleCnt="0"/>
      <dgm:spPr/>
    </dgm:pt>
    <dgm:pt modelId="{69521AD0-18C9-4B5C-A356-08C734A15CE0}" type="pres">
      <dgm:prSet presAssocID="{3FD1ED54-839A-4BA1-95DB-6670963A7596}" presName="parentLin" presStyleCnt="0"/>
      <dgm:spPr/>
    </dgm:pt>
    <dgm:pt modelId="{383988DC-3D91-4603-91BF-9367B699D7C0}" type="pres">
      <dgm:prSet presAssocID="{3FD1ED54-839A-4BA1-95DB-6670963A7596}" presName="parentLeftMargin" presStyleLbl="node1" presStyleIdx="0" presStyleCnt="8"/>
      <dgm:spPr/>
    </dgm:pt>
    <dgm:pt modelId="{8029BC1B-B1DD-4B73-8CF8-A534FC5E7886}" type="pres">
      <dgm:prSet presAssocID="{3FD1ED54-839A-4BA1-95DB-6670963A759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C0A2396-F61A-4158-9AB6-1B82CFF7AB40}" type="pres">
      <dgm:prSet presAssocID="{3FD1ED54-839A-4BA1-95DB-6670963A7596}" presName="negativeSpace" presStyleCnt="0"/>
      <dgm:spPr/>
    </dgm:pt>
    <dgm:pt modelId="{0925DCD3-394D-448D-9B15-256BA8D269EE}" type="pres">
      <dgm:prSet presAssocID="{3FD1ED54-839A-4BA1-95DB-6670963A7596}" presName="childText" presStyleLbl="conFgAcc1" presStyleIdx="1" presStyleCnt="8">
        <dgm:presLayoutVars>
          <dgm:bulletEnabled val="1"/>
        </dgm:presLayoutVars>
      </dgm:prSet>
      <dgm:spPr/>
    </dgm:pt>
    <dgm:pt modelId="{EB8B6D7A-A9A9-48F4-A290-FB92CCEAF3B3}" type="pres">
      <dgm:prSet presAssocID="{45BCC9DE-7335-4B24-B082-35DE16D34C05}" presName="spaceBetweenRectangles" presStyleCnt="0"/>
      <dgm:spPr/>
    </dgm:pt>
    <dgm:pt modelId="{23C570F3-8A7E-4727-A34A-D53561789A8C}" type="pres">
      <dgm:prSet presAssocID="{976D190B-9FCA-446C-9039-D5A432F59BF2}" presName="parentLin" presStyleCnt="0"/>
      <dgm:spPr/>
    </dgm:pt>
    <dgm:pt modelId="{714E66FF-082F-4617-A642-6C7DA7D4B568}" type="pres">
      <dgm:prSet presAssocID="{976D190B-9FCA-446C-9039-D5A432F59BF2}" presName="parentLeftMargin" presStyleLbl="node1" presStyleIdx="1" presStyleCnt="8"/>
      <dgm:spPr/>
    </dgm:pt>
    <dgm:pt modelId="{8B4848EB-FD3E-4A93-AAE4-C4F7A83E2D61}" type="pres">
      <dgm:prSet presAssocID="{976D190B-9FCA-446C-9039-D5A432F59BF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D6DDDA4-9E9A-4F0F-AEEF-A3CFE661C125}" type="pres">
      <dgm:prSet presAssocID="{976D190B-9FCA-446C-9039-D5A432F59BF2}" presName="negativeSpace" presStyleCnt="0"/>
      <dgm:spPr/>
    </dgm:pt>
    <dgm:pt modelId="{803FFF16-A055-49BB-8A42-32F053F018AE}" type="pres">
      <dgm:prSet presAssocID="{976D190B-9FCA-446C-9039-D5A432F59BF2}" presName="childText" presStyleLbl="conFgAcc1" presStyleIdx="2" presStyleCnt="8">
        <dgm:presLayoutVars>
          <dgm:bulletEnabled val="1"/>
        </dgm:presLayoutVars>
      </dgm:prSet>
      <dgm:spPr/>
    </dgm:pt>
    <dgm:pt modelId="{EB51577A-3F05-4405-8285-F15541B62526}" type="pres">
      <dgm:prSet presAssocID="{BAE9B654-3D52-408F-B84E-C8071C06117A}" presName="spaceBetweenRectangles" presStyleCnt="0"/>
      <dgm:spPr/>
    </dgm:pt>
    <dgm:pt modelId="{944169A8-F940-4FEE-A7CC-12F9C7247C81}" type="pres">
      <dgm:prSet presAssocID="{33DA9321-66D1-4DD9-A53E-445DEB981749}" presName="parentLin" presStyleCnt="0"/>
      <dgm:spPr/>
    </dgm:pt>
    <dgm:pt modelId="{4B88ECA2-E05F-49A2-AEDD-3B3FBC92C5DC}" type="pres">
      <dgm:prSet presAssocID="{33DA9321-66D1-4DD9-A53E-445DEB981749}" presName="parentLeftMargin" presStyleLbl="node1" presStyleIdx="2" presStyleCnt="8"/>
      <dgm:spPr/>
    </dgm:pt>
    <dgm:pt modelId="{100E570C-698D-4383-BF67-6560719B1607}" type="pres">
      <dgm:prSet presAssocID="{33DA9321-66D1-4DD9-A53E-445DEB98174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D99ACFC-390F-4CFD-9FEF-CD839AAB55FE}" type="pres">
      <dgm:prSet presAssocID="{33DA9321-66D1-4DD9-A53E-445DEB981749}" presName="negativeSpace" presStyleCnt="0"/>
      <dgm:spPr/>
    </dgm:pt>
    <dgm:pt modelId="{CE77A231-3A77-4A24-8005-FD5A95D1E523}" type="pres">
      <dgm:prSet presAssocID="{33DA9321-66D1-4DD9-A53E-445DEB981749}" presName="childText" presStyleLbl="conFgAcc1" presStyleIdx="3" presStyleCnt="8">
        <dgm:presLayoutVars>
          <dgm:bulletEnabled val="1"/>
        </dgm:presLayoutVars>
      </dgm:prSet>
      <dgm:spPr/>
    </dgm:pt>
    <dgm:pt modelId="{AB7405E9-301B-4B98-8689-3F2F73F43288}" type="pres">
      <dgm:prSet presAssocID="{E262071A-BC91-4A0C-891D-168513D7626E}" presName="spaceBetweenRectangles" presStyleCnt="0"/>
      <dgm:spPr/>
    </dgm:pt>
    <dgm:pt modelId="{BEF60B4C-2E8A-42EF-8AA1-6EB742E698F5}" type="pres">
      <dgm:prSet presAssocID="{9E600B99-3564-4BEC-9710-11BB1EEF1C81}" presName="parentLin" presStyleCnt="0"/>
      <dgm:spPr/>
    </dgm:pt>
    <dgm:pt modelId="{B5E10410-E779-4212-842A-D17E16D470A2}" type="pres">
      <dgm:prSet presAssocID="{9E600B99-3564-4BEC-9710-11BB1EEF1C81}" presName="parentLeftMargin" presStyleLbl="node1" presStyleIdx="3" presStyleCnt="8"/>
      <dgm:spPr/>
    </dgm:pt>
    <dgm:pt modelId="{6CE8F9F0-0DCB-4241-B16A-F7EB3F280C6C}" type="pres">
      <dgm:prSet presAssocID="{9E600B99-3564-4BEC-9710-11BB1EEF1C8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4E30502-CB66-4260-8598-7CE0286BD037}" type="pres">
      <dgm:prSet presAssocID="{9E600B99-3564-4BEC-9710-11BB1EEF1C81}" presName="negativeSpace" presStyleCnt="0"/>
      <dgm:spPr/>
    </dgm:pt>
    <dgm:pt modelId="{0C5AE5DE-1156-41F9-8001-44689C3B0217}" type="pres">
      <dgm:prSet presAssocID="{9E600B99-3564-4BEC-9710-11BB1EEF1C81}" presName="childText" presStyleLbl="conFgAcc1" presStyleIdx="4" presStyleCnt="8">
        <dgm:presLayoutVars>
          <dgm:bulletEnabled val="1"/>
        </dgm:presLayoutVars>
      </dgm:prSet>
      <dgm:spPr/>
    </dgm:pt>
    <dgm:pt modelId="{149E762E-311A-4C61-9BE2-98F3A223552E}" type="pres">
      <dgm:prSet presAssocID="{178675F6-4B8B-4A1B-B26D-59C0EC993505}" presName="spaceBetweenRectangles" presStyleCnt="0"/>
      <dgm:spPr/>
    </dgm:pt>
    <dgm:pt modelId="{C1367DB2-C316-4D10-8180-E1C49F810459}" type="pres">
      <dgm:prSet presAssocID="{6CD2A2BA-E304-4650-AEE6-B2A8E07EA244}" presName="parentLin" presStyleCnt="0"/>
      <dgm:spPr/>
    </dgm:pt>
    <dgm:pt modelId="{7135EA7B-3066-4495-AC6C-4A59AF5AE3D5}" type="pres">
      <dgm:prSet presAssocID="{6CD2A2BA-E304-4650-AEE6-B2A8E07EA244}" presName="parentLeftMargin" presStyleLbl="node1" presStyleIdx="4" presStyleCnt="8"/>
      <dgm:spPr/>
    </dgm:pt>
    <dgm:pt modelId="{EA68400D-B8BB-4353-8929-77157F9FD585}" type="pres">
      <dgm:prSet presAssocID="{6CD2A2BA-E304-4650-AEE6-B2A8E07EA24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4E69B68-044C-465B-A621-75368F286A8E}" type="pres">
      <dgm:prSet presAssocID="{6CD2A2BA-E304-4650-AEE6-B2A8E07EA244}" presName="negativeSpace" presStyleCnt="0"/>
      <dgm:spPr/>
    </dgm:pt>
    <dgm:pt modelId="{0ADF0DEA-51BD-4BF1-AAC5-3A20B73695DD}" type="pres">
      <dgm:prSet presAssocID="{6CD2A2BA-E304-4650-AEE6-B2A8E07EA244}" presName="childText" presStyleLbl="conFgAcc1" presStyleIdx="5" presStyleCnt="8">
        <dgm:presLayoutVars>
          <dgm:bulletEnabled val="1"/>
        </dgm:presLayoutVars>
      </dgm:prSet>
      <dgm:spPr/>
    </dgm:pt>
    <dgm:pt modelId="{F90BF428-8F2B-428D-9D11-964A1E18226D}" type="pres">
      <dgm:prSet presAssocID="{3EDD96F5-0A3F-4BBD-B5D9-14C854111EFB}" presName="spaceBetweenRectangles" presStyleCnt="0"/>
      <dgm:spPr/>
    </dgm:pt>
    <dgm:pt modelId="{A2CF93A9-C8D4-4BBB-B675-B8784BD7638B}" type="pres">
      <dgm:prSet presAssocID="{5B368A01-E5D0-4E07-9A17-F5D09E1F93E6}" presName="parentLin" presStyleCnt="0"/>
      <dgm:spPr/>
    </dgm:pt>
    <dgm:pt modelId="{13B883FB-7142-4782-911B-9F858139CC48}" type="pres">
      <dgm:prSet presAssocID="{5B368A01-E5D0-4E07-9A17-F5D09E1F93E6}" presName="parentLeftMargin" presStyleLbl="node1" presStyleIdx="5" presStyleCnt="8"/>
      <dgm:spPr/>
    </dgm:pt>
    <dgm:pt modelId="{03395ADE-254C-4254-9B04-3DFC85BF091D}" type="pres">
      <dgm:prSet presAssocID="{5B368A01-E5D0-4E07-9A17-F5D09E1F93E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F0B2A53-3D56-4B29-8B7C-F3D3ED3C4446}" type="pres">
      <dgm:prSet presAssocID="{5B368A01-E5D0-4E07-9A17-F5D09E1F93E6}" presName="negativeSpace" presStyleCnt="0"/>
      <dgm:spPr/>
    </dgm:pt>
    <dgm:pt modelId="{BD940BF9-4A67-4D59-9712-C8C6B8BE064F}" type="pres">
      <dgm:prSet presAssocID="{5B368A01-E5D0-4E07-9A17-F5D09E1F93E6}" presName="childText" presStyleLbl="conFgAcc1" presStyleIdx="6" presStyleCnt="8">
        <dgm:presLayoutVars>
          <dgm:bulletEnabled val="1"/>
        </dgm:presLayoutVars>
      </dgm:prSet>
      <dgm:spPr/>
    </dgm:pt>
    <dgm:pt modelId="{E53EF508-3884-47F9-8CBA-643385DB50C3}" type="pres">
      <dgm:prSet presAssocID="{18A45AE7-6031-4FB4-8638-37EAFB3E8D09}" presName="spaceBetweenRectangles" presStyleCnt="0"/>
      <dgm:spPr/>
    </dgm:pt>
    <dgm:pt modelId="{3D7026B7-D581-4CD4-8D08-6BC910183941}" type="pres">
      <dgm:prSet presAssocID="{8D1AF1CF-69BF-4F26-8504-E6D8819D7764}" presName="parentLin" presStyleCnt="0"/>
      <dgm:spPr/>
    </dgm:pt>
    <dgm:pt modelId="{C29C1970-70E0-48BC-BB9D-3FF4472CF849}" type="pres">
      <dgm:prSet presAssocID="{8D1AF1CF-69BF-4F26-8504-E6D8819D7764}" presName="parentLeftMargin" presStyleLbl="node1" presStyleIdx="6" presStyleCnt="8"/>
      <dgm:spPr/>
    </dgm:pt>
    <dgm:pt modelId="{1DC980FC-6EFF-49F4-8D4C-0E2260577A59}" type="pres">
      <dgm:prSet presAssocID="{8D1AF1CF-69BF-4F26-8504-E6D8819D7764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543FBA67-005F-4DF6-8D8D-FEBF47E8F2AC}" type="pres">
      <dgm:prSet presAssocID="{8D1AF1CF-69BF-4F26-8504-E6D8819D7764}" presName="negativeSpace" presStyleCnt="0"/>
      <dgm:spPr/>
    </dgm:pt>
    <dgm:pt modelId="{CBE86924-1E19-4FBA-B60F-060A116903F0}" type="pres">
      <dgm:prSet presAssocID="{8D1AF1CF-69BF-4F26-8504-E6D8819D776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05B1608-682F-4F60-920D-D18B53C6E1AD}" type="presOf" srcId="{43C17679-779D-4DE2-B58D-691F9C1738CF}" destId="{CEC27E5E-E26B-42C0-9547-B05E48CB86B9}" srcOrd="0" destOrd="0" presId="urn:microsoft.com/office/officeart/2005/8/layout/list1"/>
    <dgm:cxn modelId="{73759109-F7CB-481C-890B-66ECEDACA017}" srcId="{55C85F4E-F72F-4854-AF7B-6B24621B3E32}" destId="{9E600B99-3564-4BEC-9710-11BB1EEF1C81}" srcOrd="4" destOrd="0" parTransId="{0BB578C7-73C9-42ED-9FA5-39B2D7B0017A}" sibTransId="{178675F6-4B8B-4A1B-B26D-59C0EC993505}"/>
    <dgm:cxn modelId="{55EF8F0A-0F00-496F-B756-7B340297F25A}" srcId="{55C85F4E-F72F-4854-AF7B-6B24621B3E32}" destId="{6CD2A2BA-E304-4650-AEE6-B2A8E07EA244}" srcOrd="5" destOrd="0" parTransId="{3D44DC57-F881-4793-AA4D-5163EB428B84}" sibTransId="{3EDD96F5-0A3F-4BBD-B5D9-14C854111EFB}"/>
    <dgm:cxn modelId="{34F87A0D-F65D-4A4F-9B46-9A194CB7C6C6}" srcId="{55C85F4E-F72F-4854-AF7B-6B24621B3E32}" destId="{5B368A01-E5D0-4E07-9A17-F5D09E1F93E6}" srcOrd="6" destOrd="0" parTransId="{BA27C8AC-B5A5-41FD-A0D2-E9CA8D4B0BC9}" sibTransId="{18A45AE7-6031-4FB4-8638-37EAFB3E8D09}"/>
    <dgm:cxn modelId="{B6CF6A19-0F14-47A7-9B6F-28AA3564E12D}" type="presOf" srcId="{8D1AF1CF-69BF-4F26-8504-E6D8819D7764}" destId="{1DC980FC-6EFF-49F4-8D4C-0E2260577A59}" srcOrd="1" destOrd="0" presId="urn:microsoft.com/office/officeart/2005/8/layout/list1"/>
    <dgm:cxn modelId="{3325B625-40EE-4B49-ACBE-71317964B3EA}" type="presOf" srcId="{43C17679-779D-4DE2-B58D-691F9C1738CF}" destId="{76584926-BCC0-40F7-AB66-7020B46B4D8B}" srcOrd="1" destOrd="0" presId="urn:microsoft.com/office/officeart/2005/8/layout/list1"/>
    <dgm:cxn modelId="{EB390130-86B2-4CF1-947B-F4903C192589}" srcId="{55C85F4E-F72F-4854-AF7B-6B24621B3E32}" destId="{43C17679-779D-4DE2-B58D-691F9C1738CF}" srcOrd="0" destOrd="0" parTransId="{EDED8CBC-888F-4EAB-8167-E970863FCF44}" sibTransId="{231DE1AD-DA37-4423-982C-E518FC2C9C9B}"/>
    <dgm:cxn modelId="{10CC063C-16B1-432A-8D16-DB49325A0310}" srcId="{55C85F4E-F72F-4854-AF7B-6B24621B3E32}" destId="{8D1AF1CF-69BF-4F26-8504-E6D8819D7764}" srcOrd="7" destOrd="0" parTransId="{75102DC2-9376-4D0A-BC12-DAFCF0E70EEA}" sibTransId="{6BDB6A50-7555-4A36-9A69-75B7344EAB0C}"/>
    <dgm:cxn modelId="{7DD95E5D-F6DB-41E8-A400-EBB605D22E2D}" type="presOf" srcId="{3FD1ED54-839A-4BA1-95DB-6670963A7596}" destId="{383988DC-3D91-4603-91BF-9367B699D7C0}" srcOrd="0" destOrd="0" presId="urn:microsoft.com/office/officeart/2005/8/layout/list1"/>
    <dgm:cxn modelId="{C185B262-EA4F-44DB-B0F7-B9752D1382E2}" type="presOf" srcId="{6CD2A2BA-E304-4650-AEE6-B2A8E07EA244}" destId="{7135EA7B-3066-4495-AC6C-4A59AF5AE3D5}" srcOrd="0" destOrd="0" presId="urn:microsoft.com/office/officeart/2005/8/layout/list1"/>
    <dgm:cxn modelId="{DDA54647-3BAC-4BEB-B272-429B7C68B44F}" type="presOf" srcId="{8D1AF1CF-69BF-4F26-8504-E6D8819D7764}" destId="{C29C1970-70E0-48BC-BB9D-3FF4472CF849}" srcOrd="0" destOrd="0" presId="urn:microsoft.com/office/officeart/2005/8/layout/list1"/>
    <dgm:cxn modelId="{90AE894E-30BE-494F-A6C0-3389C0EF834D}" type="presOf" srcId="{9E600B99-3564-4BEC-9710-11BB1EEF1C81}" destId="{B5E10410-E779-4212-842A-D17E16D470A2}" srcOrd="0" destOrd="0" presId="urn:microsoft.com/office/officeart/2005/8/layout/list1"/>
    <dgm:cxn modelId="{6B9EEC50-BD6A-4332-ABC5-AFCEE02951FC}" type="presOf" srcId="{9E600B99-3564-4BEC-9710-11BB1EEF1C81}" destId="{6CE8F9F0-0DCB-4241-B16A-F7EB3F280C6C}" srcOrd="1" destOrd="0" presId="urn:microsoft.com/office/officeart/2005/8/layout/list1"/>
    <dgm:cxn modelId="{FF675C80-D34E-4C40-B09D-60FB9CFC66E6}" type="presOf" srcId="{5B368A01-E5D0-4E07-9A17-F5D09E1F93E6}" destId="{13B883FB-7142-4782-911B-9F858139CC48}" srcOrd="0" destOrd="0" presId="urn:microsoft.com/office/officeart/2005/8/layout/list1"/>
    <dgm:cxn modelId="{1A35AD93-0FCA-4EBE-B297-53F3931F9BBE}" srcId="{55C85F4E-F72F-4854-AF7B-6B24621B3E32}" destId="{33DA9321-66D1-4DD9-A53E-445DEB981749}" srcOrd="3" destOrd="0" parTransId="{9608E7BE-054A-492C-ABB9-915DAF3D7496}" sibTransId="{E262071A-BC91-4A0C-891D-168513D7626E}"/>
    <dgm:cxn modelId="{BA0D5E97-3624-4560-9763-1070BAE04BD4}" type="presOf" srcId="{3FD1ED54-839A-4BA1-95DB-6670963A7596}" destId="{8029BC1B-B1DD-4B73-8CF8-A534FC5E7886}" srcOrd="1" destOrd="0" presId="urn:microsoft.com/office/officeart/2005/8/layout/list1"/>
    <dgm:cxn modelId="{F198949A-D92C-4DC2-BF4E-E49C0670B1B4}" srcId="{55C85F4E-F72F-4854-AF7B-6B24621B3E32}" destId="{976D190B-9FCA-446C-9039-D5A432F59BF2}" srcOrd="2" destOrd="0" parTransId="{657E8FF8-3134-4617-B164-9CCF535B7322}" sibTransId="{BAE9B654-3D52-408F-B84E-C8071C06117A}"/>
    <dgm:cxn modelId="{3FC7E5A2-4A2B-4DCA-8D77-69A8296A08A2}" type="presOf" srcId="{33DA9321-66D1-4DD9-A53E-445DEB981749}" destId="{4B88ECA2-E05F-49A2-AEDD-3B3FBC92C5DC}" srcOrd="0" destOrd="0" presId="urn:microsoft.com/office/officeart/2005/8/layout/list1"/>
    <dgm:cxn modelId="{98E142C6-B62F-4078-A43D-EB571D047FE9}" type="presOf" srcId="{5B368A01-E5D0-4E07-9A17-F5D09E1F93E6}" destId="{03395ADE-254C-4254-9B04-3DFC85BF091D}" srcOrd="1" destOrd="0" presId="urn:microsoft.com/office/officeart/2005/8/layout/list1"/>
    <dgm:cxn modelId="{345F69C6-B9D4-4445-AE10-FE66FFD1D80A}" type="presOf" srcId="{976D190B-9FCA-446C-9039-D5A432F59BF2}" destId="{714E66FF-082F-4617-A642-6C7DA7D4B568}" srcOrd="0" destOrd="0" presId="urn:microsoft.com/office/officeart/2005/8/layout/list1"/>
    <dgm:cxn modelId="{7A238CC8-1979-4D99-9AF1-E8524FB5464A}" type="presOf" srcId="{6CD2A2BA-E304-4650-AEE6-B2A8E07EA244}" destId="{EA68400D-B8BB-4353-8929-77157F9FD585}" srcOrd="1" destOrd="0" presId="urn:microsoft.com/office/officeart/2005/8/layout/list1"/>
    <dgm:cxn modelId="{E9D661D6-0BC2-45A5-B700-8EC49933D505}" type="presOf" srcId="{33DA9321-66D1-4DD9-A53E-445DEB981749}" destId="{100E570C-698D-4383-BF67-6560719B1607}" srcOrd="1" destOrd="0" presId="urn:microsoft.com/office/officeart/2005/8/layout/list1"/>
    <dgm:cxn modelId="{39DD0CE3-FB17-4E73-A6C4-68294D4B30E6}" srcId="{55C85F4E-F72F-4854-AF7B-6B24621B3E32}" destId="{3FD1ED54-839A-4BA1-95DB-6670963A7596}" srcOrd="1" destOrd="0" parTransId="{42E59ABC-6ED7-4B64-B1FE-0B5766F778D3}" sibTransId="{45BCC9DE-7335-4B24-B082-35DE16D34C05}"/>
    <dgm:cxn modelId="{017116F2-F412-4EE9-8FDE-F1BD7D632148}" type="presOf" srcId="{976D190B-9FCA-446C-9039-D5A432F59BF2}" destId="{8B4848EB-FD3E-4A93-AAE4-C4F7A83E2D61}" srcOrd="1" destOrd="0" presId="urn:microsoft.com/office/officeart/2005/8/layout/list1"/>
    <dgm:cxn modelId="{86119CF4-E977-4F84-AB93-E361E770A2A9}" type="presOf" srcId="{55C85F4E-F72F-4854-AF7B-6B24621B3E32}" destId="{F18ED13C-9963-4C68-888C-4627ACD43251}" srcOrd="0" destOrd="0" presId="urn:microsoft.com/office/officeart/2005/8/layout/list1"/>
    <dgm:cxn modelId="{11BB635D-D266-4835-8B13-E2A3E0781E1E}" type="presParOf" srcId="{F18ED13C-9963-4C68-888C-4627ACD43251}" destId="{1D0B7FDD-CD26-4D51-AF0B-D35ED5E1C65A}" srcOrd="0" destOrd="0" presId="urn:microsoft.com/office/officeart/2005/8/layout/list1"/>
    <dgm:cxn modelId="{01B99B18-107C-40CB-BFB8-B446FD2D5DE2}" type="presParOf" srcId="{1D0B7FDD-CD26-4D51-AF0B-D35ED5E1C65A}" destId="{CEC27E5E-E26B-42C0-9547-B05E48CB86B9}" srcOrd="0" destOrd="0" presId="urn:microsoft.com/office/officeart/2005/8/layout/list1"/>
    <dgm:cxn modelId="{4A5B68EC-B289-4E5F-92EF-2CCD24CD49F3}" type="presParOf" srcId="{1D0B7FDD-CD26-4D51-AF0B-D35ED5E1C65A}" destId="{76584926-BCC0-40F7-AB66-7020B46B4D8B}" srcOrd="1" destOrd="0" presId="urn:microsoft.com/office/officeart/2005/8/layout/list1"/>
    <dgm:cxn modelId="{E0DA36E5-468F-4ECC-BF24-64037F419FC9}" type="presParOf" srcId="{F18ED13C-9963-4C68-888C-4627ACD43251}" destId="{86AC85AC-16F8-4951-8AB8-7782BF1A5962}" srcOrd="1" destOrd="0" presId="urn:microsoft.com/office/officeart/2005/8/layout/list1"/>
    <dgm:cxn modelId="{CA46A362-7037-47FD-BF29-6E6EA6C00537}" type="presParOf" srcId="{F18ED13C-9963-4C68-888C-4627ACD43251}" destId="{5DDF4BC8-DCD5-48C6-888B-70ED9F7B2691}" srcOrd="2" destOrd="0" presId="urn:microsoft.com/office/officeart/2005/8/layout/list1"/>
    <dgm:cxn modelId="{3C7599FD-8BE7-4E66-A959-49DD3F26CA33}" type="presParOf" srcId="{F18ED13C-9963-4C68-888C-4627ACD43251}" destId="{80B726F3-DCEC-4FA4-89FE-B7AB3862E3B3}" srcOrd="3" destOrd="0" presId="urn:microsoft.com/office/officeart/2005/8/layout/list1"/>
    <dgm:cxn modelId="{73BA4305-9B77-464C-A64E-CEDE484D5FC3}" type="presParOf" srcId="{F18ED13C-9963-4C68-888C-4627ACD43251}" destId="{69521AD0-18C9-4B5C-A356-08C734A15CE0}" srcOrd="4" destOrd="0" presId="urn:microsoft.com/office/officeart/2005/8/layout/list1"/>
    <dgm:cxn modelId="{5EB07350-64AE-4134-AA71-F77368D705C2}" type="presParOf" srcId="{69521AD0-18C9-4B5C-A356-08C734A15CE0}" destId="{383988DC-3D91-4603-91BF-9367B699D7C0}" srcOrd="0" destOrd="0" presId="urn:microsoft.com/office/officeart/2005/8/layout/list1"/>
    <dgm:cxn modelId="{3E54CCC3-E1AE-474D-91FE-7488FABC5175}" type="presParOf" srcId="{69521AD0-18C9-4B5C-A356-08C734A15CE0}" destId="{8029BC1B-B1DD-4B73-8CF8-A534FC5E7886}" srcOrd="1" destOrd="0" presId="urn:microsoft.com/office/officeart/2005/8/layout/list1"/>
    <dgm:cxn modelId="{38B42073-5985-48F7-893E-EE1D7D7AA94B}" type="presParOf" srcId="{F18ED13C-9963-4C68-888C-4627ACD43251}" destId="{7C0A2396-F61A-4158-9AB6-1B82CFF7AB40}" srcOrd="5" destOrd="0" presId="urn:microsoft.com/office/officeart/2005/8/layout/list1"/>
    <dgm:cxn modelId="{7BF63EFA-B2E7-4CF2-A370-9FE658DB450D}" type="presParOf" srcId="{F18ED13C-9963-4C68-888C-4627ACD43251}" destId="{0925DCD3-394D-448D-9B15-256BA8D269EE}" srcOrd="6" destOrd="0" presId="urn:microsoft.com/office/officeart/2005/8/layout/list1"/>
    <dgm:cxn modelId="{792AE6D6-C528-4EB2-8FE2-23D50B5970AC}" type="presParOf" srcId="{F18ED13C-9963-4C68-888C-4627ACD43251}" destId="{EB8B6D7A-A9A9-48F4-A290-FB92CCEAF3B3}" srcOrd="7" destOrd="0" presId="urn:microsoft.com/office/officeart/2005/8/layout/list1"/>
    <dgm:cxn modelId="{3A34DFED-E0C4-4E79-BA6C-CF2F6D123E4F}" type="presParOf" srcId="{F18ED13C-9963-4C68-888C-4627ACD43251}" destId="{23C570F3-8A7E-4727-A34A-D53561789A8C}" srcOrd="8" destOrd="0" presId="urn:microsoft.com/office/officeart/2005/8/layout/list1"/>
    <dgm:cxn modelId="{574CC557-0CB3-4057-B48B-555CAF0FF00E}" type="presParOf" srcId="{23C570F3-8A7E-4727-A34A-D53561789A8C}" destId="{714E66FF-082F-4617-A642-6C7DA7D4B568}" srcOrd="0" destOrd="0" presId="urn:microsoft.com/office/officeart/2005/8/layout/list1"/>
    <dgm:cxn modelId="{FF0952BE-5FBB-44B5-B466-9FFF619787AC}" type="presParOf" srcId="{23C570F3-8A7E-4727-A34A-D53561789A8C}" destId="{8B4848EB-FD3E-4A93-AAE4-C4F7A83E2D61}" srcOrd="1" destOrd="0" presId="urn:microsoft.com/office/officeart/2005/8/layout/list1"/>
    <dgm:cxn modelId="{D893C1A3-C871-45AB-82AE-80C9EB9B9ABB}" type="presParOf" srcId="{F18ED13C-9963-4C68-888C-4627ACD43251}" destId="{6D6DDDA4-9E9A-4F0F-AEEF-A3CFE661C125}" srcOrd="9" destOrd="0" presId="urn:microsoft.com/office/officeart/2005/8/layout/list1"/>
    <dgm:cxn modelId="{257F5126-D2EE-479B-8A9B-BC6EC6B85ECB}" type="presParOf" srcId="{F18ED13C-9963-4C68-888C-4627ACD43251}" destId="{803FFF16-A055-49BB-8A42-32F053F018AE}" srcOrd="10" destOrd="0" presId="urn:microsoft.com/office/officeart/2005/8/layout/list1"/>
    <dgm:cxn modelId="{571458B2-ED22-435C-A0B1-63E16BE98ABC}" type="presParOf" srcId="{F18ED13C-9963-4C68-888C-4627ACD43251}" destId="{EB51577A-3F05-4405-8285-F15541B62526}" srcOrd="11" destOrd="0" presId="urn:microsoft.com/office/officeart/2005/8/layout/list1"/>
    <dgm:cxn modelId="{55567536-540F-4243-A6BC-898361309B4B}" type="presParOf" srcId="{F18ED13C-9963-4C68-888C-4627ACD43251}" destId="{944169A8-F940-4FEE-A7CC-12F9C7247C81}" srcOrd="12" destOrd="0" presId="urn:microsoft.com/office/officeart/2005/8/layout/list1"/>
    <dgm:cxn modelId="{989CF22A-B748-4605-9F50-5AB1D30959E9}" type="presParOf" srcId="{944169A8-F940-4FEE-A7CC-12F9C7247C81}" destId="{4B88ECA2-E05F-49A2-AEDD-3B3FBC92C5DC}" srcOrd="0" destOrd="0" presId="urn:microsoft.com/office/officeart/2005/8/layout/list1"/>
    <dgm:cxn modelId="{E3EECF22-A774-4337-80B5-05108FC8411F}" type="presParOf" srcId="{944169A8-F940-4FEE-A7CC-12F9C7247C81}" destId="{100E570C-698D-4383-BF67-6560719B1607}" srcOrd="1" destOrd="0" presId="urn:microsoft.com/office/officeart/2005/8/layout/list1"/>
    <dgm:cxn modelId="{F02908E8-CD50-4F1B-92DB-E4718486CB6F}" type="presParOf" srcId="{F18ED13C-9963-4C68-888C-4627ACD43251}" destId="{2D99ACFC-390F-4CFD-9FEF-CD839AAB55FE}" srcOrd="13" destOrd="0" presId="urn:microsoft.com/office/officeart/2005/8/layout/list1"/>
    <dgm:cxn modelId="{D076B072-E808-46BB-ADE2-A2E28C53728C}" type="presParOf" srcId="{F18ED13C-9963-4C68-888C-4627ACD43251}" destId="{CE77A231-3A77-4A24-8005-FD5A95D1E523}" srcOrd="14" destOrd="0" presId="urn:microsoft.com/office/officeart/2005/8/layout/list1"/>
    <dgm:cxn modelId="{5A4FBCFA-6B89-472E-B92A-17F6E2A80DD1}" type="presParOf" srcId="{F18ED13C-9963-4C68-888C-4627ACD43251}" destId="{AB7405E9-301B-4B98-8689-3F2F73F43288}" srcOrd="15" destOrd="0" presId="urn:microsoft.com/office/officeart/2005/8/layout/list1"/>
    <dgm:cxn modelId="{CCFE6E7A-CCA1-4894-969A-D6CF0EDE240E}" type="presParOf" srcId="{F18ED13C-9963-4C68-888C-4627ACD43251}" destId="{BEF60B4C-2E8A-42EF-8AA1-6EB742E698F5}" srcOrd="16" destOrd="0" presId="urn:microsoft.com/office/officeart/2005/8/layout/list1"/>
    <dgm:cxn modelId="{29BCAF47-AF2D-44E9-A29F-A47108F2106A}" type="presParOf" srcId="{BEF60B4C-2E8A-42EF-8AA1-6EB742E698F5}" destId="{B5E10410-E779-4212-842A-D17E16D470A2}" srcOrd="0" destOrd="0" presId="urn:microsoft.com/office/officeart/2005/8/layout/list1"/>
    <dgm:cxn modelId="{ED868B1E-85E4-4E4D-9293-932582BAB1E5}" type="presParOf" srcId="{BEF60B4C-2E8A-42EF-8AA1-6EB742E698F5}" destId="{6CE8F9F0-0DCB-4241-B16A-F7EB3F280C6C}" srcOrd="1" destOrd="0" presId="urn:microsoft.com/office/officeart/2005/8/layout/list1"/>
    <dgm:cxn modelId="{2BAE825A-1D89-4F23-B70C-6F125425EF0D}" type="presParOf" srcId="{F18ED13C-9963-4C68-888C-4627ACD43251}" destId="{54E30502-CB66-4260-8598-7CE0286BD037}" srcOrd="17" destOrd="0" presId="urn:microsoft.com/office/officeart/2005/8/layout/list1"/>
    <dgm:cxn modelId="{3750179A-5817-4100-9434-65329DA068CC}" type="presParOf" srcId="{F18ED13C-9963-4C68-888C-4627ACD43251}" destId="{0C5AE5DE-1156-41F9-8001-44689C3B0217}" srcOrd="18" destOrd="0" presId="urn:microsoft.com/office/officeart/2005/8/layout/list1"/>
    <dgm:cxn modelId="{F978651C-D6DC-480D-85BD-9A42F7C8F488}" type="presParOf" srcId="{F18ED13C-9963-4C68-888C-4627ACD43251}" destId="{149E762E-311A-4C61-9BE2-98F3A223552E}" srcOrd="19" destOrd="0" presId="urn:microsoft.com/office/officeart/2005/8/layout/list1"/>
    <dgm:cxn modelId="{042D615E-0880-4725-876D-C3F9B6C3FCD5}" type="presParOf" srcId="{F18ED13C-9963-4C68-888C-4627ACD43251}" destId="{C1367DB2-C316-4D10-8180-E1C49F810459}" srcOrd="20" destOrd="0" presId="urn:microsoft.com/office/officeart/2005/8/layout/list1"/>
    <dgm:cxn modelId="{3EF4BF33-C7F0-4579-BEB5-970C6BBC5C7E}" type="presParOf" srcId="{C1367DB2-C316-4D10-8180-E1C49F810459}" destId="{7135EA7B-3066-4495-AC6C-4A59AF5AE3D5}" srcOrd="0" destOrd="0" presId="urn:microsoft.com/office/officeart/2005/8/layout/list1"/>
    <dgm:cxn modelId="{EC422E8E-06BF-4777-AF77-3727F57B786A}" type="presParOf" srcId="{C1367DB2-C316-4D10-8180-E1C49F810459}" destId="{EA68400D-B8BB-4353-8929-77157F9FD585}" srcOrd="1" destOrd="0" presId="urn:microsoft.com/office/officeart/2005/8/layout/list1"/>
    <dgm:cxn modelId="{148A35D7-9C8A-41B1-99E7-4E2E8C2807BE}" type="presParOf" srcId="{F18ED13C-9963-4C68-888C-4627ACD43251}" destId="{84E69B68-044C-465B-A621-75368F286A8E}" srcOrd="21" destOrd="0" presId="urn:microsoft.com/office/officeart/2005/8/layout/list1"/>
    <dgm:cxn modelId="{AB3CB430-07CC-4D24-A2A0-08B7BF44C4F6}" type="presParOf" srcId="{F18ED13C-9963-4C68-888C-4627ACD43251}" destId="{0ADF0DEA-51BD-4BF1-AAC5-3A20B73695DD}" srcOrd="22" destOrd="0" presId="urn:microsoft.com/office/officeart/2005/8/layout/list1"/>
    <dgm:cxn modelId="{E487734C-49F6-451F-A889-48A73D32C19C}" type="presParOf" srcId="{F18ED13C-9963-4C68-888C-4627ACD43251}" destId="{F90BF428-8F2B-428D-9D11-964A1E18226D}" srcOrd="23" destOrd="0" presId="urn:microsoft.com/office/officeart/2005/8/layout/list1"/>
    <dgm:cxn modelId="{8D8FFBB5-FBA8-43E6-8D7F-304FCDBD06B3}" type="presParOf" srcId="{F18ED13C-9963-4C68-888C-4627ACD43251}" destId="{A2CF93A9-C8D4-4BBB-B675-B8784BD7638B}" srcOrd="24" destOrd="0" presId="urn:microsoft.com/office/officeart/2005/8/layout/list1"/>
    <dgm:cxn modelId="{D62406EF-8E88-4980-960C-4602A89D8590}" type="presParOf" srcId="{A2CF93A9-C8D4-4BBB-B675-B8784BD7638B}" destId="{13B883FB-7142-4782-911B-9F858139CC48}" srcOrd="0" destOrd="0" presId="urn:microsoft.com/office/officeart/2005/8/layout/list1"/>
    <dgm:cxn modelId="{9E1868B2-7631-4CDB-BDF4-88FDB4473BB7}" type="presParOf" srcId="{A2CF93A9-C8D4-4BBB-B675-B8784BD7638B}" destId="{03395ADE-254C-4254-9B04-3DFC85BF091D}" srcOrd="1" destOrd="0" presId="urn:microsoft.com/office/officeart/2005/8/layout/list1"/>
    <dgm:cxn modelId="{A879CDA3-E971-4056-AC2B-21B881854259}" type="presParOf" srcId="{F18ED13C-9963-4C68-888C-4627ACD43251}" destId="{3F0B2A53-3D56-4B29-8B7C-F3D3ED3C4446}" srcOrd="25" destOrd="0" presId="urn:microsoft.com/office/officeart/2005/8/layout/list1"/>
    <dgm:cxn modelId="{B39B2612-34BB-47AE-ADEF-BF2275C50C0B}" type="presParOf" srcId="{F18ED13C-9963-4C68-888C-4627ACD43251}" destId="{BD940BF9-4A67-4D59-9712-C8C6B8BE064F}" srcOrd="26" destOrd="0" presId="urn:microsoft.com/office/officeart/2005/8/layout/list1"/>
    <dgm:cxn modelId="{E81BC025-90A5-4A75-8D41-85E7F46C5CEF}" type="presParOf" srcId="{F18ED13C-9963-4C68-888C-4627ACD43251}" destId="{E53EF508-3884-47F9-8CBA-643385DB50C3}" srcOrd="27" destOrd="0" presId="urn:microsoft.com/office/officeart/2005/8/layout/list1"/>
    <dgm:cxn modelId="{056BC10C-F45D-4A6A-81B6-9304FEBBF72D}" type="presParOf" srcId="{F18ED13C-9963-4C68-888C-4627ACD43251}" destId="{3D7026B7-D581-4CD4-8D08-6BC910183941}" srcOrd="28" destOrd="0" presId="urn:microsoft.com/office/officeart/2005/8/layout/list1"/>
    <dgm:cxn modelId="{0C9CDA3F-4992-4522-A1AB-52474CB6E175}" type="presParOf" srcId="{3D7026B7-D581-4CD4-8D08-6BC910183941}" destId="{C29C1970-70E0-48BC-BB9D-3FF4472CF849}" srcOrd="0" destOrd="0" presId="urn:microsoft.com/office/officeart/2005/8/layout/list1"/>
    <dgm:cxn modelId="{1C9F0563-7B3E-4472-825B-9EBDEAF40C64}" type="presParOf" srcId="{3D7026B7-D581-4CD4-8D08-6BC910183941}" destId="{1DC980FC-6EFF-49F4-8D4C-0E2260577A59}" srcOrd="1" destOrd="0" presId="urn:microsoft.com/office/officeart/2005/8/layout/list1"/>
    <dgm:cxn modelId="{0A0A919A-1EDB-43FA-AEA1-4AC225093C2C}" type="presParOf" srcId="{F18ED13C-9963-4C68-888C-4627ACD43251}" destId="{543FBA67-005F-4DF6-8D8D-FEBF47E8F2AC}" srcOrd="29" destOrd="0" presId="urn:microsoft.com/office/officeart/2005/8/layout/list1"/>
    <dgm:cxn modelId="{1FE6D7FF-6037-4A1E-ACDA-130D080F908B}" type="presParOf" srcId="{F18ED13C-9963-4C68-888C-4627ACD43251}" destId="{CBE86924-1E19-4FBA-B60F-060A116903F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B7AF0-617D-45A1-BEEB-3E1B8026B1F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31C70F7-BD03-4963-8C55-94C0182C590E}">
      <dgm:prSet phldrT="[Text]" custT="1"/>
      <dgm:spPr/>
      <dgm:t>
        <a:bodyPr/>
        <a:lstStyle/>
        <a:p>
          <a:r>
            <a:rPr lang="de-DE" sz="3600" dirty="0"/>
            <a:t>Lob, Positives, WOW!</a:t>
          </a:r>
        </a:p>
      </dgm:t>
    </dgm:pt>
    <dgm:pt modelId="{07A8CF95-6255-41D6-A308-4A4C50EB3BF3}" type="parTrans" cxnId="{1717D71B-8139-4794-BAB5-CC88D272F67C}">
      <dgm:prSet/>
      <dgm:spPr/>
      <dgm:t>
        <a:bodyPr/>
        <a:lstStyle/>
        <a:p>
          <a:endParaRPr lang="de-DE"/>
        </a:p>
      </dgm:t>
    </dgm:pt>
    <dgm:pt modelId="{51D33F10-D84E-44AB-840E-363356DB10C2}" type="sibTrans" cxnId="{1717D71B-8139-4794-BAB5-CC88D272F67C}">
      <dgm:prSet/>
      <dgm:spPr/>
      <dgm:t>
        <a:bodyPr/>
        <a:lstStyle/>
        <a:p>
          <a:endParaRPr lang="de-DE"/>
        </a:p>
      </dgm:t>
    </dgm:pt>
    <dgm:pt modelId="{E31A1265-D36D-463A-A59D-A005CD429675}">
      <dgm:prSet phldrT="[Text]" custT="1"/>
      <dgm:spPr/>
      <dgm:t>
        <a:bodyPr/>
        <a:lstStyle/>
        <a:p>
          <a:r>
            <a:rPr lang="de-DE" sz="3600" dirty="0"/>
            <a:t>Das nehme ich für mich mit.</a:t>
          </a:r>
        </a:p>
      </dgm:t>
    </dgm:pt>
    <dgm:pt modelId="{39B74097-1C57-48A0-A7BE-05C92F165847}" type="parTrans" cxnId="{C6A01160-09A0-45E7-A2C6-A54DD91C2FC4}">
      <dgm:prSet/>
      <dgm:spPr/>
      <dgm:t>
        <a:bodyPr/>
        <a:lstStyle/>
        <a:p>
          <a:endParaRPr lang="de-DE"/>
        </a:p>
      </dgm:t>
    </dgm:pt>
    <dgm:pt modelId="{20FC2896-060A-4F5F-9770-399A424480BE}" type="sibTrans" cxnId="{C6A01160-09A0-45E7-A2C6-A54DD91C2FC4}">
      <dgm:prSet/>
      <dgm:spPr/>
      <dgm:t>
        <a:bodyPr/>
        <a:lstStyle/>
        <a:p>
          <a:endParaRPr lang="de-DE"/>
        </a:p>
      </dgm:t>
    </dgm:pt>
    <dgm:pt modelId="{AFCCF15B-05A0-473F-8B09-9969DAFA6138}" type="pres">
      <dgm:prSet presAssocID="{6A4B7AF0-617D-45A1-BEEB-3E1B8026B1F2}" presName="linear" presStyleCnt="0">
        <dgm:presLayoutVars>
          <dgm:dir/>
          <dgm:animLvl val="lvl"/>
          <dgm:resizeHandles val="exact"/>
        </dgm:presLayoutVars>
      </dgm:prSet>
      <dgm:spPr/>
    </dgm:pt>
    <dgm:pt modelId="{51E2EE35-B1B4-43F1-9DF2-FD2A41E219E1}" type="pres">
      <dgm:prSet presAssocID="{331C70F7-BD03-4963-8C55-94C0182C590E}" presName="parentLin" presStyleCnt="0"/>
      <dgm:spPr/>
    </dgm:pt>
    <dgm:pt modelId="{4A605847-27C5-42FC-A4A3-EDA2FB3B1E08}" type="pres">
      <dgm:prSet presAssocID="{331C70F7-BD03-4963-8C55-94C0182C590E}" presName="parentLeftMargin" presStyleLbl="node1" presStyleIdx="0" presStyleCnt="2"/>
      <dgm:spPr/>
    </dgm:pt>
    <dgm:pt modelId="{8C28682F-5F6B-47CA-9985-C8C082A5F955}" type="pres">
      <dgm:prSet presAssocID="{331C70F7-BD03-4963-8C55-94C0182C59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E48E74-3503-4C07-84EE-D6451D3E9FD6}" type="pres">
      <dgm:prSet presAssocID="{331C70F7-BD03-4963-8C55-94C0182C590E}" presName="negativeSpace" presStyleCnt="0"/>
      <dgm:spPr/>
    </dgm:pt>
    <dgm:pt modelId="{A46F677F-0112-4023-9CA1-17F1272747C1}" type="pres">
      <dgm:prSet presAssocID="{331C70F7-BD03-4963-8C55-94C0182C590E}" presName="childText" presStyleLbl="conFgAcc1" presStyleIdx="0" presStyleCnt="2">
        <dgm:presLayoutVars>
          <dgm:bulletEnabled val="1"/>
        </dgm:presLayoutVars>
      </dgm:prSet>
      <dgm:spPr/>
    </dgm:pt>
    <dgm:pt modelId="{66D125B1-B6C1-4EFD-8403-FDD9DCDAF93F}" type="pres">
      <dgm:prSet presAssocID="{51D33F10-D84E-44AB-840E-363356DB10C2}" presName="spaceBetweenRectangles" presStyleCnt="0"/>
      <dgm:spPr/>
    </dgm:pt>
    <dgm:pt modelId="{F74CFA1E-2C2C-47C0-8CE0-597EE2D8BEE8}" type="pres">
      <dgm:prSet presAssocID="{E31A1265-D36D-463A-A59D-A005CD429675}" presName="parentLin" presStyleCnt="0"/>
      <dgm:spPr/>
    </dgm:pt>
    <dgm:pt modelId="{4D2620AA-44CA-4731-B9B0-39B918C57771}" type="pres">
      <dgm:prSet presAssocID="{E31A1265-D36D-463A-A59D-A005CD429675}" presName="parentLeftMargin" presStyleLbl="node1" presStyleIdx="0" presStyleCnt="2"/>
      <dgm:spPr/>
    </dgm:pt>
    <dgm:pt modelId="{FA7B9595-BB12-4302-9C10-9FED71478C6F}" type="pres">
      <dgm:prSet presAssocID="{E31A1265-D36D-463A-A59D-A005CD4296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18467A-EFC9-459D-926C-25C5845A3A88}" type="pres">
      <dgm:prSet presAssocID="{E31A1265-D36D-463A-A59D-A005CD429675}" presName="negativeSpace" presStyleCnt="0"/>
      <dgm:spPr/>
    </dgm:pt>
    <dgm:pt modelId="{2AB4539B-6A93-4D9C-B8FD-321E96C54D38}" type="pres">
      <dgm:prSet presAssocID="{E31A1265-D36D-463A-A59D-A005CD4296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17D71B-8139-4794-BAB5-CC88D272F67C}" srcId="{6A4B7AF0-617D-45A1-BEEB-3E1B8026B1F2}" destId="{331C70F7-BD03-4963-8C55-94C0182C590E}" srcOrd="0" destOrd="0" parTransId="{07A8CF95-6255-41D6-A308-4A4C50EB3BF3}" sibTransId="{51D33F10-D84E-44AB-840E-363356DB10C2}"/>
    <dgm:cxn modelId="{49B5AD2B-0F1C-4ABB-B73B-B5F5579845A4}" type="presOf" srcId="{331C70F7-BD03-4963-8C55-94C0182C590E}" destId="{8C28682F-5F6B-47CA-9985-C8C082A5F955}" srcOrd="1" destOrd="0" presId="urn:microsoft.com/office/officeart/2005/8/layout/list1"/>
    <dgm:cxn modelId="{C6A01160-09A0-45E7-A2C6-A54DD91C2FC4}" srcId="{6A4B7AF0-617D-45A1-BEEB-3E1B8026B1F2}" destId="{E31A1265-D36D-463A-A59D-A005CD429675}" srcOrd="1" destOrd="0" parTransId="{39B74097-1C57-48A0-A7BE-05C92F165847}" sibTransId="{20FC2896-060A-4F5F-9770-399A424480BE}"/>
    <dgm:cxn modelId="{6AAE4146-AFD7-4EA4-87EC-8867BAA3D732}" type="presOf" srcId="{331C70F7-BD03-4963-8C55-94C0182C590E}" destId="{4A605847-27C5-42FC-A4A3-EDA2FB3B1E08}" srcOrd="0" destOrd="0" presId="urn:microsoft.com/office/officeart/2005/8/layout/list1"/>
    <dgm:cxn modelId="{C551FFB7-956D-40FB-9243-FFDEAB26FD09}" type="presOf" srcId="{E31A1265-D36D-463A-A59D-A005CD429675}" destId="{4D2620AA-44CA-4731-B9B0-39B918C57771}" srcOrd="0" destOrd="0" presId="urn:microsoft.com/office/officeart/2005/8/layout/list1"/>
    <dgm:cxn modelId="{F8E523C4-3783-4AE6-878A-1B76AE654D18}" type="presOf" srcId="{E31A1265-D36D-463A-A59D-A005CD429675}" destId="{FA7B9595-BB12-4302-9C10-9FED71478C6F}" srcOrd="1" destOrd="0" presId="urn:microsoft.com/office/officeart/2005/8/layout/list1"/>
    <dgm:cxn modelId="{418075E7-829D-42BB-8561-40EE86E63305}" type="presOf" srcId="{6A4B7AF0-617D-45A1-BEEB-3E1B8026B1F2}" destId="{AFCCF15B-05A0-473F-8B09-9969DAFA6138}" srcOrd="0" destOrd="0" presId="urn:microsoft.com/office/officeart/2005/8/layout/list1"/>
    <dgm:cxn modelId="{AD178916-D8CE-461C-B5A9-C23699BA737F}" type="presParOf" srcId="{AFCCF15B-05A0-473F-8B09-9969DAFA6138}" destId="{51E2EE35-B1B4-43F1-9DF2-FD2A41E219E1}" srcOrd="0" destOrd="0" presId="urn:microsoft.com/office/officeart/2005/8/layout/list1"/>
    <dgm:cxn modelId="{554F3119-96E9-492F-9B1F-0159532AE716}" type="presParOf" srcId="{51E2EE35-B1B4-43F1-9DF2-FD2A41E219E1}" destId="{4A605847-27C5-42FC-A4A3-EDA2FB3B1E08}" srcOrd="0" destOrd="0" presId="urn:microsoft.com/office/officeart/2005/8/layout/list1"/>
    <dgm:cxn modelId="{37C4ED9F-E5BD-46CE-897A-C07844D710D9}" type="presParOf" srcId="{51E2EE35-B1B4-43F1-9DF2-FD2A41E219E1}" destId="{8C28682F-5F6B-47CA-9985-C8C082A5F955}" srcOrd="1" destOrd="0" presId="urn:microsoft.com/office/officeart/2005/8/layout/list1"/>
    <dgm:cxn modelId="{C3D1BB71-4C3A-4BF7-954E-541F1DDC6108}" type="presParOf" srcId="{AFCCF15B-05A0-473F-8B09-9969DAFA6138}" destId="{1EE48E74-3503-4C07-84EE-D6451D3E9FD6}" srcOrd="1" destOrd="0" presId="urn:microsoft.com/office/officeart/2005/8/layout/list1"/>
    <dgm:cxn modelId="{825E74D6-AF63-49C7-B4BF-AC963572F5C5}" type="presParOf" srcId="{AFCCF15B-05A0-473F-8B09-9969DAFA6138}" destId="{A46F677F-0112-4023-9CA1-17F1272747C1}" srcOrd="2" destOrd="0" presId="urn:microsoft.com/office/officeart/2005/8/layout/list1"/>
    <dgm:cxn modelId="{A6550D2B-E3F9-4D43-B1BE-967B24CDCC52}" type="presParOf" srcId="{AFCCF15B-05A0-473F-8B09-9969DAFA6138}" destId="{66D125B1-B6C1-4EFD-8403-FDD9DCDAF93F}" srcOrd="3" destOrd="0" presId="urn:microsoft.com/office/officeart/2005/8/layout/list1"/>
    <dgm:cxn modelId="{0D129963-E7E5-4949-A013-A6BA62B4925E}" type="presParOf" srcId="{AFCCF15B-05A0-473F-8B09-9969DAFA6138}" destId="{F74CFA1E-2C2C-47C0-8CE0-597EE2D8BEE8}" srcOrd="4" destOrd="0" presId="urn:microsoft.com/office/officeart/2005/8/layout/list1"/>
    <dgm:cxn modelId="{F0AB88E4-DF0D-4838-A87A-5EA8889D48C6}" type="presParOf" srcId="{F74CFA1E-2C2C-47C0-8CE0-597EE2D8BEE8}" destId="{4D2620AA-44CA-4731-B9B0-39B918C57771}" srcOrd="0" destOrd="0" presId="urn:microsoft.com/office/officeart/2005/8/layout/list1"/>
    <dgm:cxn modelId="{43CCA4C5-8361-49D3-A38A-2A825224DA73}" type="presParOf" srcId="{F74CFA1E-2C2C-47C0-8CE0-597EE2D8BEE8}" destId="{FA7B9595-BB12-4302-9C10-9FED71478C6F}" srcOrd="1" destOrd="0" presId="urn:microsoft.com/office/officeart/2005/8/layout/list1"/>
    <dgm:cxn modelId="{A9C2C84B-FE77-40A7-B3FD-6E45854A9F23}" type="presParOf" srcId="{AFCCF15B-05A0-473F-8B09-9969DAFA6138}" destId="{1518467A-EFC9-459D-926C-25C5845A3A88}" srcOrd="5" destOrd="0" presId="urn:microsoft.com/office/officeart/2005/8/layout/list1"/>
    <dgm:cxn modelId="{5AC4C517-01B2-416F-A499-135FF49E0EAF}" type="presParOf" srcId="{AFCCF15B-05A0-473F-8B09-9969DAFA6138}" destId="{2AB4539B-6A93-4D9C-B8FD-321E96C54D3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Umgang mit „Störungen“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A40229-18F6-4DF0-89E8-E21117F014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730EC40-DC53-4502-8396-871B70E16DDD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C5E554D5-4850-4EDE-B8DF-3AE8C03134FF}" type="parTrans" cxnId="{3A056203-BA11-479C-BE87-DA34532A30CD}">
      <dgm:prSet/>
      <dgm:spPr/>
      <dgm:t>
        <a:bodyPr/>
        <a:lstStyle/>
        <a:p>
          <a:endParaRPr lang="de-DE"/>
        </a:p>
      </dgm:t>
    </dgm:pt>
    <dgm:pt modelId="{A2B0F7D5-C0B3-4E72-B8E1-AD6133E6E6BC}" type="sibTrans" cxnId="{3A056203-BA11-479C-BE87-DA34532A30CD}">
      <dgm:prSet/>
      <dgm:spPr/>
      <dgm:t>
        <a:bodyPr/>
        <a:lstStyle/>
        <a:p>
          <a:endParaRPr lang="de-DE"/>
        </a:p>
      </dgm:t>
    </dgm:pt>
    <dgm:pt modelId="{FB5DD659-A35E-4290-AABD-C5211A634B79}">
      <dgm:prSet phldrT="[Text]" custT="1"/>
      <dgm:spPr/>
      <dgm:t>
        <a:bodyPr/>
        <a:lstStyle/>
        <a:p>
          <a:r>
            <a:rPr lang="de-DE" sz="1600" b="1" dirty="0"/>
            <a:t>Beginn der Stunde</a:t>
          </a:r>
          <a:r>
            <a:rPr lang="de-DE" sz="1600" dirty="0"/>
            <a:t>: </a:t>
          </a:r>
        </a:p>
        <a:p>
          <a:r>
            <a:rPr lang="de-DE" sz="1600" dirty="0"/>
            <a:t>Stille Minute, Material auf dem Tisch, Schiebesystem, aufstehen</a:t>
          </a:r>
        </a:p>
        <a:p>
          <a:r>
            <a:rPr lang="de-DE" sz="1600" b="1" dirty="0"/>
            <a:t>Ende der Stunde</a:t>
          </a:r>
          <a:r>
            <a:rPr lang="de-DE" sz="1600" dirty="0"/>
            <a:t>: </a:t>
          </a:r>
        </a:p>
        <a:p>
          <a:r>
            <a:rPr lang="de-DE" sz="1600" dirty="0"/>
            <a:t>Regiezeit, Abschiedsgruß</a:t>
          </a:r>
        </a:p>
        <a:p>
          <a:endParaRPr lang="de-DE" sz="1600" dirty="0"/>
        </a:p>
      </dgm:t>
    </dgm:pt>
    <dgm:pt modelId="{AC10EE5A-9F3F-4FB6-B35D-B36207F64493}" type="parTrans" cxnId="{EA0DE7B0-1AF0-4A2A-934D-AC4C66F0CC4E}">
      <dgm:prSet/>
      <dgm:spPr/>
      <dgm:t>
        <a:bodyPr/>
        <a:lstStyle/>
        <a:p>
          <a:endParaRPr lang="de-DE"/>
        </a:p>
      </dgm:t>
    </dgm:pt>
    <dgm:pt modelId="{1082DAC2-3F9E-46CD-8A28-9B04189CE244}" type="sibTrans" cxnId="{EA0DE7B0-1AF0-4A2A-934D-AC4C66F0CC4E}">
      <dgm:prSet/>
      <dgm:spPr/>
      <dgm:t>
        <a:bodyPr/>
        <a:lstStyle/>
        <a:p>
          <a:endParaRPr lang="de-DE"/>
        </a:p>
      </dgm:t>
    </dgm:pt>
    <dgm:pt modelId="{5AD774A0-20CE-4CD2-8856-FF71B738D905}">
      <dgm:prSet phldrT="[Text]" custT="1"/>
      <dgm:spPr/>
      <dgm:t>
        <a:bodyPr/>
        <a:lstStyle/>
        <a:p>
          <a:r>
            <a:rPr lang="de-DE" sz="2000" b="1" dirty="0"/>
            <a:t>Übergänge gestalten</a:t>
          </a:r>
        </a:p>
      </dgm:t>
    </dgm:pt>
    <dgm:pt modelId="{768FE09E-DDD3-4100-88E6-481284E4A07E}" type="parTrans" cxnId="{C2FEE45B-14F0-4EA6-9662-F14DD63E2CFC}">
      <dgm:prSet/>
      <dgm:spPr/>
      <dgm:t>
        <a:bodyPr/>
        <a:lstStyle/>
        <a:p>
          <a:endParaRPr lang="de-DE"/>
        </a:p>
      </dgm:t>
    </dgm:pt>
    <dgm:pt modelId="{445D398D-D2FD-44FA-A913-2A529938531F}" type="sibTrans" cxnId="{C2FEE45B-14F0-4EA6-9662-F14DD63E2CFC}">
      <dgm:prSet/>
      <dgm:spPr/>
      <dgm:t>
        <a:bodyPr/>
        <a:lstStyle/>
        <a:p>
          <a:endParaRPr lang="de-DE"/>
        </a:p>
      </dgm:t>
    </dgm:pt>
    <dgm:pt modelId="{B8A3B77F-0559-45F6-9617-88515B294155}">
      <dgm:prSet phldrT="[Text]" custT="1"/>
      <dgm:spPr/>
      <dgm:t>
        <a:bodyPr/>
        <a:lstStyle/>
        <a:p>
          <a:r>
            <a:rPr lang="de-DE" sz="1600" dirty="0"/>
            <a:t>Klangsignal, visuelle Signale</a:t>
          </a:r>
        </a:p>
      </dgm:t>
    </dgm:pt>
    <dgm:pt modelId="{3C01A0D2-5467-4CB7-B06E-EE7A8FF3EA86}" type="parTrans" cxnId="{59A960DC-5808-48E1-8BD0-3BF80B42BEFA}">
      <dgm:prSet/>
      <dgm:spPr/>
      <dgm:t>
        <a:bodyPr/>
        <a:lstStyle/>
        <a:p>
          <a:endParaRPr lang="de-DE"/>
        </a:p>
      </dgm:t>
    </dgm:pt>
    <dgm:pt modelId="{BD36776D-4BF2-44E2-97A5-32C4C0E91B1C}" type="sibTrans" cxnId="{59A960DC-5808-48E1-8BD0-3BF80B42BEFA}">
      <dgm:prSet/>
      <dgm:spPr/>
      <dgm:t>
        <a:bodyPr/>
        <a:lstStyle/>
        <a:p>
          <a:endParaRPr lang="de-DE"/>
        </a:p>
      </dgm:t>
    </dgm:pt>
    <dgm:pt modelId="{D7F0CAA1-AE2B-4840-B516-8A89D070E669}">
      <dgm:prSet phldrT="[Text]"/>
      <dgm:spPr/>
      <dgm:t>
        <a:bodyPr/>
        <a:lstStyle/>
        <a:p>
          <a:r>
            <a:rPr lang="de-DE" b="1" dirty="0"/>
            <a:t>Ruhe herstellen</a:t>
          </a:r>
        </a:p>
      </dgm:t>
    </dgm:pt>
    <dgm:pt modelId="{D0AE2C66-6B79-4407-9DF3-D26ECF127A51}" type="parTrans" cxnId="{4F60DFFF-DCD2-4570-84FF-52F56E409F6E}">
      <dgm:prSet/>
      <dgm:spPr/>
      <dgm:t>
        <a:bodyPr/>
        <a:lstStyle/>
        <a:p>
          <a:endParaRPr lang="de-DE"/>
        </a:p>
      </dgm:t>
    </dgm:pt>
    <dgm:pt modelId="{6FC2D499-9C3B-4160-B89E-9BC1D0A8AFBA}" type="sibTrans" cxnId="{4F60DFFF-DCD2-4570-84FF-52F56E409F6E}">
      <dgm:prSet/>
      <dgm:spPr/>
      <dgm:t>
        <a:bodyPr/>
        <a:lstStyle/>
        <a:p>
          <a:endParaRPr lang="de-DE"/>
        </a:p>
      </dgm:t>
    </dgm:pt>
    <dgm:pt modelId="{A4DA45CC-DC17-4EE5-A670-1DF4FA311EA0}">
      <dgm:prSet phldrT="[Text]" custT="1"/>
      <dgm:spPr/>
      <dgm:t>
        <a:bodyPr/>
        <a:lstStyle/>
        <a:p>
          <a:r>
            <a:rPr lang="de-DE" sz="1600" dirty="0"/>
            <a:t>Aufräummusik, Rituale um Gruppen aufzuteilen, Lerntempoduett oder „Bus </a:t>
          </a:r>
          <a:r>
            <a:rPr lang="de-DE" sz="1600" dirty="0" err="1"/>
            <a:t>Stop</a:t>
          </a:r>
          <a:r>
            <a:rPr lang="de-DE" sz="1600" dirty="0"/>
            <a:t>“ -&gt; „Was machen die </a:t>
          </a:r>
          <a:r>
            <a:rPr lang="de-DE" sz="1600" dirty="0" err="1"/>
            <a:t>SuS</a:t>
          </a:r>
          <a:r>
            <a:rPr lang="de-DE" sz="1600" dirty="0"/>
            <a:t>, wenn sie fertig sind?“</a:t>
          </a:r>
        </a:p>
      </dgm:t>
    </dgm:pt>
    <dgm:pt modelId="{A88D58C0-DC3C-4FC5-8329-18DEC1ADC7FC}" type="parTrans" cxnId="{6D4434AB-1FAC-467C-80FF-F7642C82897A}">
      <dgm:prSet/>
      <dgm:spPr/>
      <dgm:t>
        <a:bodyPr/>
        <a:lstStyle/>
        <a:p>
          <a:endParaRPr lang="de-DE"/>
        </a:p>
      </dgm:t>
    </dgm:pt>
    <dgm:pt modelId="{DB13F5B8-4376-4311-98C2-17FD9C380CF5}" type="sibTrans" cxnId="{6D4434AB-1FAC-467C-80FF-F7642C82897A}">
      <dgm:prSet/>
      <dgm:spPr/>
      <dgm:t>
        <a:bodyPr/>
        <a:lstStyle/>
        <a:p>
          <a:endParaRPr lang="de-DE"/>
        </a:p>
      </dgm:t>
    </dgm:pt>
    <dgm:pt modelId="{B6002EC6-C5DC-4666-B275-66646D59335B}" type="pres">
      <dgm:prSet presAssocID="{E0A40229-18F6-4DF0-89E8-E21117F01438}" presName="vert0" presStyleCnt="0">
        <dgm:presLayoutVars>
          <dgm:dir/>
          <dgm:animOne val="branch"/>
          <dgm:animLvl val="lvl"/>
        </dgm:presLayoutVars>
      </dgm:prSet>
      <dgm:spPr/>
    </dgm:pt>
    <dgm:pt modelId="{4FD5AD31-7E73-4A2E-A871-A5C92ECA7528}" type="pres">
      <dgm:prSet presAssocID="{7730EC40-DC53-4502-8396-871B70E16DDD}" presName="thickLine" presStyleLbl="alignNode1" presStyleIdx="0" presStyleCnt="3"/>
      <dgm:spPr/>
    </dgm:pt>
    <dgm:pt modelId="{E372E452-1DDA-4DC9-80A9-289871BF6A51}" type="pres">
      <dgm:prSet presAssocID="{7730EC40-DC53-4502-8396-871B70E16DDD}" presName="horz1" presStyleCnt="0"/>
      <dgm:spPr/>
    </dgm:pt>
    <dgm:pt modelId="{6CCBA8BA-5962-41D0-90F3-CCDC29CED54D}" type="pres">
      <dgm:prSet presAssocID="{7730EC40-DC53-4502-8396-871B70E16DDD}" presName="tx1" presStyleLbl="revTx" presStyleIdx="0" presStyleCnt="6"/>
      <dgm:spPr/>
    </dgm:pt>
    <dgm:pt modelId="{048638A6-9C5F-476A-A847-62D1126F8608}" type="pres">
      <dgm:prSet presAssocID="{7730EC40-DC53-4502-8396-871B70E16DDD}" presName="vert1" presStyleCnt="0"/>
      <dgm:spPr/>
    </dgm:pt>
    <dgm:pt modelId="{1F3B5687-0FE8-4581-9B80-399808602DDC}" type="pres">
      <dgm:prSet presAssocID="{FB5DD659-A35E-4290-AABD-C5211A634B79}" presName="vertSpace2a" presStyleCnt="0"/>
      <dgm:spPr/>
    </dgm:pt>
    <dgm:pt modelId="{90556CF9-D35D-451B-B32D-E58AE1C784FB}" type="pres">
      <dgm:prSet presAssocID="{FB5DD659-A35E-4290-AABD-C5211A634B79}" presName="horz2" presStyleCnt="0"/>
      <dgm:spPr/>
    </dgm:pt>
    <dgm:pt modelId="{9C2A2BE5-921B-4BD9-B8B2-23D0A4F0592C}" type="pres">
      <dgm:prSet presAssocID="{FB5DD659-A35E-4290-AABD-C5211A634B79}" presName="horzSpace2" presStyleCnt="0"/>
      <dgm:spPr/>
    </dgm:pt>
    <dgm:pt modelId="{14339824-2C98-46E4-9BE2-897420B5AEF7}" type="pres">
      <dgm:prSet presAssocID="{FB5DD659-A35E-4290-AABD-C5211A634B79}" presName="tx2" presStyleLbl="revTx" presStyleIdx="1" presStyleCnt="6"/>
      <dgm:spPr/>
    </dgm:pt>
    <dgm:pt modelId="{36D4C686-0196-4668-8A58-3BD6228FAEB8}" type="pres">
      <dgm:prSet presAssocID="{FB5DD659-A35E-4290-AABD-C5211A634B79}" presName="vert2" presStyleCnt="0"/>
      <dgm:spPr/>
    </dgm:pt>
    <dgm:pt modelId="{3827F7F1-0E2E-4C79-8AF7-80BDC738B126}" type="pres">
      <dgm:prSet presAssocID="{FB5DD659-A35E-4290-AABD-C5211A634B79}" presName="thinLine2b" presStyleLbl="callout" presStyleIdx="0" presStyleCnt="3"/>
      <dgm:spPr/>
    </dgm:pt>
    <dgm:pt modelId="{FDD3200A-7260-4C1D-903A-BFAAAC910C8A}" type="pres">
      <dgm:prSet presAssocID="{FB5DD659-A35E-4290-AABD-C5211A634B79}" presName="vertSpace2b" presStyleCnt="0"/>
      <dgm:spPr/>
    </dgm:pt>
    <dgm:pt modelId="{FB8B9C74-1675-45FE-9100-62D6213FDA43}" type="pres">
      <dgm:prSet presAssocID="{5AD774A0-20CE-4CD2-8856-FF71B738D905}" presName="thickLine" presStyleLbl="alignNode1" presStyleIdx="1" presStyleCnt="3"/>
      <dgm:spPr/>
    </dgm:pt>
    <dgm:pt modelId="{BD6C90B9-A981-4052-AB2C-E85FDF014795}" type="pres">
      <dgm:prSet presAssocID="{5AD774A0-20CE-4CD2-8856-FF71B738D905}" presName="horz1" presStyleCnt="0"/>
      <dgm:spPr/>
    </dgm:pt>
    <dgm:pt modelId="{A317136F-1280-4CFB-A38E-3AFEB64A3E76}" type="pres">
      <dgm:prSet presAssocID="{5AD774A0-20CE-4CD2-8856-FF71B738D905}" presName="tx1" presStyleLbl="revTx" presStyleIdx="2" presStyleCnt="6"/>
      <dgm:spPr/>
    </dgm:pt>
    <dgm:pt modelId="{C7F15C7B-A54E-4129-9D6B-79AF8F3B33F2}" type="pres">
      <dgm:prSet presAssocID="{5AD774A0-20CE-4CD2-8856-FF71B738D905}" presName="vert1" presStyleCnt="0"/>
      <dgm:spPr/>
    </dgm:pt>
    <dgm:pt modelId="{842F7F02-A930-4218-9CF3-9AA85C9D57D5}" type="pres">
      <dgm:prSet presAssocID="{A4DA45CC-DC17-4EE5-A670-1DF4FA311EA0}" presName="vertSpace2a" presStyleCnt="0"/>
      <dgm:spPr/>
    </dgm:pt>
    <dgm:pt modelId="{56CCC16A-84C8-49A2-8854-606081F49990}" type="pres">
      <dgm:prSet presAssocID="{A4DA45CC-DC17-4EE5-A670-1DF4FA311EA0}" presName="horz2" presStyleCnt="0"/>
      <dgm:spPr/>
    </dgm:pt>
    <dgm:pt modelId="{3A627827-4770-4C08-804A-8A624B21DC0B}" type="pres">
      <dgm:prSet presAssocID="{A4DA45CC-DC17-4EE5-A670-1DF4FA311EA0}" presName="horzSpace2" presStyleCnt="0"/>
      <dgm:spPr/>
    </dgm:pt>
    <dgm:pt modelId="{C4D2C83E-EBD4-4888-8A09-5637C0E7A195}" type="pres">
      <dgm:prSet presAssocID="{A4DA45CC-DC17-4EE5-A670-1DF4FA311EA0}" presName="tx2" presStyleLbl="revTx" presStyleIdx="3" presStyleCnt="6"/>
      <dgm:spPr/>
    </dgm:pt>
    <dgm:pt modelId="{6460E306-0F49-4EBC-8D53-08EC64F82DBB}" type="pres">
      <dgm:prSet presAssocID="{A4DA45CC-DC17-4EE5-A670-1DF4FA311EA0}" presName="vert2" presStyleCnt="0"/>
      <dgm:spPr/>
    </dgm:pt>
    <dgm:pt modelId="{EEEC4DCD-03A2-4020-9FE1-3C21FA22DCD7}" type="pres">
      <dgm:prSet presAssocID="{A4DA45CC-DC17-4EE5-A670-1DF4FA311EA0}" presName="thinLine2b" presStyleLbl="callout" presStyleIdx="1" presStyleCnt="3"/>
      <dgm:spPr/>
    </dgm:pt>
    <dgm:pt modelId="{CB4E1E46-0820-4A24-9C8D-0138CBAAA91E}" type="pres">
      <dgm:prSet presAssocID="{A4DA45CC-DC17-4EE5-A670-1DF4FA311EA0}" presName="vertSpace2b" presStyleCnt="0"/>
      <dgm:spPr/>
    </dgm:pt>
    <dgm:pt modelId="{532F5046-4B68-4DAA-81B6-FDE2DB61ED98}" type="pres">
      <dgm:prSet presAssocID="{D7F0CAA1-AE2B-4840-B516-8A89D070E669}" presName="thickLine" presStyleLbl="alignNode1" presStyleIdx="2" presStyleCnt="3"/>
      <dgm:spPr/>
    </dgm:pt>
    <dgm:pt modelId="{B49D7D24-3D1A-4BA4-86C8-3D7F2C89F9C8}" type="pres">
      <dgm:prSet presAssocID="{D7F0CAA1-AE2B-4840-B516-8A89D070E669}" presName="horz1" presStyleCnt="0"/>
      <dgm:spPr/>
    </dgm:pt>
    <dgm:pt modelId="{68E73A3C-0EF4-489B-BB47-F91768166766}" type="pres">
      <dgm:prSet presAssocID="{D7F0CAA1-AE2B-4840-B516-8A89D070E669}" presName="tx1" presStyleLbl="revTx" presStyleIdx="4" presStyleCnt="6"/>
      <dgm:spPr/>
    </dgm:pt>
    <dgm:pt modelId="{1C4C01E5-7A08-41F3-B718-7B0F39FC4AED}" type="pres">
      <dgm:prSet presAssocID="{D7F0CAA1-AE2B-4840-B516-8A89D070E669}" presName="vert1" presStyleCnt="0"/>
      <dgm:spPr/>
    </dgm:pt>
    <dgm:pt modelId="{E4E6938A-2EDA-4371-B6C4-C1D22551789F}" type="pres">
      <dgm:prSet presAssocID="{B8A3B77F-0559-45F6-9617-88515B294155}" presName="vertSpace2a" presStyleCnt="0"/>
      <dgm:spPr/>
    </dgm:pt>
    <dgm:pt modelId="{457C079A-9729-423D-99DD-1D0161CDFD2F}" type="pres">
      <dgm:prSet presAssocID="{B8A3B77F-0559-45F6-9617-88515B294155}" presName="horz2" presStyleCnt="0"/>
      <dgm:spPr/>
    </dgm:pt>
    <dgm:pt modelId="{8ED5D304-C593-4B28-9057-2069610DF00B}" type="pres">
      <dgm:prSet presAssocID="{B8A3B77F-0559-45F6-9617-88515B294155}" presName="horzSpace2" presStyleCnt="0"/>
      <dgm:spPr/>
    </dgm:pt>
    <dgm:pt modelId="{EDC0B744-E3D6-47BF-B3B7-7685F0D896B7}" type="pres">
      <dgm:prSet presAssocID="{B8A3B77F-0559-45F6-9617-88515B294155}" presName="tx2" presStyleLbl="revTx" presStyleIdx="5" presStyleCnt="6"/>
      <dgm:spPr/>
    </dgm:pt>
    <dgm:pt modelId="{15F504A1-8F30-44A9-8BD5-EA6429D6874C}" type="pres">
      <dgm:prSet presAssocID="{B8A3B77F-0559-45F6-9617-88515B294155}" presName="vert2" presStyleCnt="0"/>
      <dgm:spPr/>
    </dgm:pt>
    <dgm:pt modelId="{7258B6FB-AAC3-4AD2-96E7-746ABD55813B}" type="pres">
      <dgm:prSet presAssocID="{B8A3B77F-0559-45F6-9617-88515B294155}" presName="thinLine2b" presStyleLbl="callout" presStyleIdx="2" presStyleCnt="3"/>
      <dgm:spPr/>
    </dgm:pt>
    <dgm:pt modelId="{F60CDB8B-9581-494E-B2B9-F62675239C6B}" type="pres">
      <dgm:prSet presAssocID="{B8A3B77F-0559-45F6-9617-88515B294155}" presName="vertSpace2b" presStyleCnt="0"/>
      <dgm:spPr/>
    </dgm:pt>
  </dgm:ptLst>
  <dgm:cxnLst>
    <dgm:cxn modelId="{3A056203-BA11-479C-BE87-DA34532A30CD}" srcId="{E0A40229-18F6-4DF0-89E8-E21117F01438}" destId="{7730EC40-DC53-4502-8396-871B70E16DDD}" srcOrd="0" destOrd="0" parTransId="{C5E554D5-4850-4EDE-B8DF-3AE8C03134FF}" sibTransId="{A2B0F7D5-C0B3-4E72-B8E1-AD6133E6E6BC}"/>
    <dgm:cxn modelId="{963C412E-E169-4A59-92CC-D54F7BF39CCD}" type="presOf" srcId="{7730EC40-DC53-4502-8396-871B70E16DDD}" destId="{6CCBA8BA-5962-41D0-90F3-CCDC29CED54D}" srcOrd="0" destOrd="0" presId="urn:microsoft.com/office/officeart/2008/layout/LinedList"/>
    <dgm:cxn modelId="{C2FEE45B-14F0-4EA6-9662-F14DD63E2CFC}" srcId="{E0A40229-18F6-4DF0-89E8-E21117F01438}" destId="{5AD774A0-20CE-4CD2-8856-FF71B738D905}" srcOrd="1" destOrd="0" parTransId="{768FE09E-DDD3-4100-88E6-481284E4A07E}" sibTransId="{445D398D-D2FD-44FA-A913-2A529938531F}"/>
    <dgm:cxn modelId="{6D485762-8E6A-4E47-AA6D-7CC21B1129C5}" type="presOf" srcId="{D7F0CAA1-AE2B-4840-B516-8A89D070E669}" destId="{68E73A3C-0EF4-489B-BB47-F91768166766}" srcOrd="0" destOrd="0" presId="urn:microsoft.com/office/officeart/2008/layout/LinedList"/>
    <dgm:cxn modelId="{10C19C63-908A-4DF6-8E0B-7AAA396CC4DD}" type="presOf" srcId="{A4DA45CC-DC17-4EE5-A670-1DF4FA311EA0}" destId="{C4D2C83E-EBD4-4888-8A09-5637C0E7A195}" srcOrd="0" destOrd="0" presId="urn:microsoft.com/office/officeart/2008/layout/LinedList"/>
    <dgm:cxn modelId="{CFA5E972-13C6-43E9-B9A3-DD1437A4C39F}" type="presOf" srcId="{B8A3B77F-0559-45F6-9617-88515B294155}" destId="{EDC0B744-E3D6-47BF-B3B7-7685F0D896B7}" srcOrd="0" destOrd="0" presId="urn:microsoft.com/office/officeart/2008/layout/LinedList"/>
    <dgm:cxn modelId="{98675D85-84CA-4CB3-8D07-388D1CCE97E2}" type="presOf" srcId="{E0A40229-18F6-4DF0-89E8-E21117F01438}" destId="{B6002EC6-C5DC-4666-B275-66646D59335B}" srcOrd="0" destOrd="0" presId="urn:microsoft.com/office/officeart/2008/layout/LinedList"/>
    <dgm:cxn modelId="{E51E979D-CFF8-4633-8423-5376B4B81869}" type="presOf" srcId="{5AD774A0-20CE-4CD2-8856-FF71B738D905}" destId="{A317136F-1280-4CFB-A38E-3AFEB64A3E76}" srcOrd="0" destOrd="0" presId="urn:microsoft.com/office/officeart/2008/layout/LinedList"/>
    <dgm:cxn modelId="{6D4434AB-1FAC-467C-80FF-F7642C82897A}" srcId="{5AD774A0-20CE-4CD2-8856-FF71B738D905}" destId="{A4DA45CC-DC17-4EE5-A670-1DF4FA311EA0}" srcOrd="0" destOrd="0" parTransId="{A88D58C0-DC3C-4FC5-8329-18DEC1ADC7FC}" sibTransId="{DB13F5B8-4376-4311-98C2-17FD9C380CF5}"/>
    <dgm:cxn modelId="{EA0DE7B0-1AF0-4A2A-934D-AC4C66F0CC4E}" srcId="{7730EC40-DC53-4502-8396-871B70E16DDD}" destId="{FB5DD659-A35E-4290-AABD-C5211A634B79}" srcOrd="0" destOrd="0" parTransId="{AC10EE5A-9F3F-4FB6-B35D-B36207F64493}" sibTransId="{1082DAC2-3F9E-46CD-8A28-9B04189CE244}"/>
    <dgm:cxn modelId="{59A960DC-5808-48E1-8BD0-3BF80B42BEFA}" srcId="{D7F0CAA1-AE2B-4840-B516-8A89D070E669}" destId="{B8A3B77F-0559-45F6-9617-88515B294155}" srcOrd="0" destOrd="0" parTransId="{3C01A0D2-5467-4CB7-B06E-EE7A8FF3EA86}" sibTransId="{BD36776D-4BF2-44E2-97A5-32C4C0E91B1C}"/>
    <dgm:cxn modelId="{E2AB1AE2-F526-402D-9AD8-3D78083FDE96}" type="presOf" srcId="{FB5DD659-A35E-4290-AABD-C5211A634B79}" destId="{14339824-2C98-46E4-9BE2-897420B5AEF7}" srcOrd="0" destOrd="0" presId="urn:microsoft.com/office/officeart/2008/layout/LinedList"/>
    <dgm:cxn modelId="{4F60DFFF-DCD2-4570-84FF-52F56E409F6E}" srcId="{E0A40229-18F6-4DF0-89E8-E21117F01438}" destId="{D7F0CAA1-AE2B-4840-B516-8A89D070E669}" srcOrd="2" destOrd="0" parTransId="{D0AE2C66-6B79-4407-9DF3-D26ECF127A51}" sibTransId="{6FC2D499-9C3B-4160-B89E-9BC1D0A8AFBA}"/>
    <dgm:cxn modelId="{1A318E6C-03AF-488C-9584-ECB215DC04F3}" type="presParOf" srcId="{B6002EC6-C5DC-4666-B275-66646D59335B}" destId="{4FD5AD31-7E73-4A2E-A871-A5C92ECA7528}" srcOrd="0" destOrd="0" presId="urn:microsoft.com/office/officeart/2008/layout/LinedList"/>
    <dgm:cxn modelId="{4BDA3165-83D2-4DD4-9B73-CC7484BF2F1C}" type="presParOf" srcId="{B6002EC6-C5DC-4666-B275-66646D59335B}" destId="{E372E452-1DDA-4DC9-80A9-289871BF6A51}" srcOrd="1" destOrd="0" presId="urn:microsoft.com/office/officeart/2008/layout/LinedList"/>
    <dgm:cxn modelId="{64F3C367-CE8C-45C6-B283-37E48F365944}" type="presParOf" srcId="{E372E452-1DDA-4DC9-80A9-289871BF6A51}" destId="{6CCBA8BA-5962-41D0-90F3-CCDC29CED54D}" srcOrd="0" destOrd="0" presId="urn:microsoft.com/office/officeart/2008/layout/LinedList"/>
    <dgm:cxn modelId="{0177AA6F-8B00-4506-A9A0-AA646B35E186}" type="presParOf" srcId="{E372E452-1DDA-4DC9-80A9-289871BF6A51}" destId="{048638A6-9C5F-476A-A847-62D1126F8608}" srcOrd="1" destOrd="0" presId="urn:microsoft.com/office/officeart/2008/layout/LinedList"/>
    <dgm:cxn modelId="{C906CDEE-A769-4E38-9B5B-146B6C9DB88E}" type="presParOf" srcId="{048638A6-9C5F-476A-A847-62D1126F8608}" destId="{1F3B5687-0FE8-4581-9B80-399808602DDC}" srcOrd="0" destOrd="0" presId="urn:microsoft.com/office/officeart/2008/layout/LinedList"/>
    <dgm:cxn modelId="{B625B8BC-B6B7-47E5-A153-DFABAC90E019}" type="presParOf" srcId="{048638A6-9C5F-476A-A847-62D1126F8608}" destId="{90556CF9-D35D-451B-B32D-E58AE1C784FB}" srcOrd="1" destOrd="0" presId="urn:microsoft.com/office/officeart/2008/layout/LinedList"/>
    <dgm:cxn modelId="{D44A822F-9E07-4B30-9C03-13AC9B0F4A1E}" type="presParOf" srcId="{90556CF9-D35D-451B-B32D-E58AE1C784FB}" destId="{9C2A2BE5-921B-4BD9-B8B2-23D0A4F0592C}" srcOrd="0" destOrd="0" presId="urn:microsoft.com/office/officeart/2008/layout/LinedList"/>
    <dgm:cxn modelId="{7BCC1D3B-14C1-4688-87C7-3E7339D10952}" type="presParOf" srcId="{90556CF9-D35D-451B-B32D-E58AE1C784FB}" destId="{14339824-2C98-46E4-9BE2-897420B5AEF7}" srcOrd="1" destOrd="0" presId="urn:microsoft.com/office/officeart/2008/layout/LinedList"/>
    <dgm:cxn modelId="{95C07142-D0A4-408A-90CF-D0573AC65EC9}" type="presParOf" srcId="{90556CF9-D35D-451B-B32D-E58AE1C784FB}" destId="{36D4C686-0196-4668-8A58-3BD6228FAEB8}" srcOrd="2" destOrd="0" presId="urn:microsoft.com/office/officeart/2008/layout/LinedList"/>
    <dgm:cxn modelId="{B26E0D5D-AC23-4CFF-8395-9B52F51BA8D4}" type="presParOf" srcId="{048638A6-9C5F-476A-A847-62D1126F8608}" destId="{3827F7F1-0E2E-4C79-8AF7-80BDC738B126}" srcOrd="2" destOrd="0" presId="urn:microsoft.com/office/officeart/2008/layout/LinedList"/>
    <dgm:cxn modelId="{636152B5-FBB0-4639-A575-93FA4FE5C9BF}" type="presParOf" srcId="{048638A6-9C5F-476A-A847-62D1126F8608}" destId="{FDD3200A-7260-4C1D-903A-BFAAAC910C8A}" srcOrd="3" destOrd="0" presId="urn:microsoft.com/office/officeart/2008/layout/LinedList"/>
    <dgm:cxn modelId="{C5D1BDF5-6918-49DB-92DE-DE7D54184C2D}" type="presParOf" srcId="{B6002EC6-C5DC-4666-B275-66646D59335B}" destId="{FB8B9C74-1675-45FE-9100-62D6213FDA43}" srcOrd="2" destOrd="0" presId="urn:microsoft.com/office/officeart/2008/layout/LinedList"/>
    <dgm:cxn modelId="{E8E43682-4ADC-469A-90FA-47C0B3B68CAB}" type="presParOf" srcId="{B6002EC6-C5DC-4666-B275-66646D59335B}" destId="{BD6C90B9-A981-4052-AB2C-E85FDF014795}" srcOrd="3" destOrd="0" presId="urn:microsoft.com/office/officeart/2008/layout/LinedList"/>
    <dgm:cxn modelId="{774B4C1A-F2C3-4551-8CC8-C60CF56EA834}" type="presParOf" srcId="{BD6C90B9-A981-4052-AB2C-E85FDF014795}" destId="{A317136F-1280-4CFB-A38E-3AFEB64A3E76}" srcOrd="0" destOrd="0" presId="urn:microsoft.com/office/officeart/2008/layout/LinedList"/>
    <dgm:cxn modelId="{6B142E2D-ECCD-4165-AB59-11CC3806970E}" type="presParOf" srcId="{BD6C90B9-A981-4052-AB2C-E85FDF014795}" destId="{C7F15C7B-A54E-4129-9D6B-79AF8F3B33F2}" srcOrd="1" destOrd="0" presId="urn:microsoft.com/office/officeart/2008/layout/LinedList"/>
    <dgm:cxn modelId="{455AC8A0-ED0D-4A05-9FD7-161E9C96615B}" type="presParOf" srcId="{C7F15C7B-A54E-4129-9D6B-79AF8F3B33F2}" destId="{842F7F02-A930-4218-9CF3-9AA85C9D57D5}" srcOrd="0" destOrd="0" presId="urn:microsoft.com/office/officeart/2008/layout/LinedList"/>
    <dgm:cxn modelId="{330A08F4-C86D-4D2D-856A-5206E6631437}" type="presParOf" srcId="{C7F15C7B-A54E-4129-9D6B-79AF8F3B33F2}" destId="{56CCC16A-84C8-49A2-8854-606081F49990}" srcOrd="1" destOrd="0" presId="urn:microsoft.com/office/officeart/2008/layout/LinedList"/>
    <dgm:cxn modelId="{06597E55-C7DD-4AD7-BBA2-451C3C133F65}" type="presParOf" srcId="{56CCC16A-84C8-49A2-8854-606081F49990}" destId="{3A627827-4770-4C08-804A-8A624B21DC0B}" srcOrd="0" destOrd="0" presId="urn:microsoft.com/office/officeart/2008/layout/LinedList"/>
    <dgm:cxn modelId="{47BC7538-48EF-443B-A368-7EAD21E8FF45}" type="presParOf" srcId="{56CCC16A-84C8-49A2-8854-606081F49990}" destId="{C4D2C83E-EBD4-4888-8A09-5637C0E7A195}" srcOrd="1" destOrd="0" presId="urn:microsoft.com/office/officeart/2008/layout/LinedList"/>
    <dgm:cxn modelId="{3272F126-515E-4837-B754-D575C3338161}" type="presParOf" srcId="{56CCC16A-84C8-49A2-8854-606081F49990}" destId="{6460E306-0F49-4EBC-8D53-08EC64F82DBB}" srcOrd="2" destOrd="0" presId="urn:microsoft.com/office/officeart/2008/layout/LinedList"/>
    <dgm:cxn modelId="{FC0DC7FB-3053-462D-B181-0C1E6923B92E}" type="presParOf" srcId="{C7F15C7B-A54E-4129-9D6B-79AF8F3B33F2}" destId="{EEEC4DCD-03A2-4020-9FE1-3C21FA22DCD7}" srcOrd="2" destOrd="0" presId="urn:microsoft.com/office/officeart/2008/layout/LinedList"/>
    <dgm:cxn modelId="{135FF68F-F43A-4846-99F9-41B37A4E6D3F}" type="presParOf" srcId="{C7F15C7B-A54E-4129-9D6B-79AF8F3B33F2}" destId="{CB4E1E46-0820-4A24-9C8D-0138CBAAA91E}" srcOrd="3" destOrd="0" presId="urn:microsoft.com/office/officeart/2008/layout/LinedList"/>
    <dgm:cxn modelId="{2DB12F32-D475-4327-949D-625E0370058E}" type="presParOf" srcId="{B6002EC6-C5DC-4666-B275-66646D59335B}" destId="{532F5046-4B68-4DAA-81B6-FDE2DB61ED98}" srcOrd="4" destOrd="0" presId="urn:microsoft.com/office/officeart/2008/layout/LinedList"/>
    <dgm:cxn modelId="{9B12A82C-BFD8-43F1-AAC9-32F5B52B2E51}" type="presParOf" srcId="{B6002EC6-C5DC-4666-B275-66646D59335B}" destId="{B49D7D24-3D1A-4BA4-86C8-3D7F2C89F9C8}" srcOrd="5" destOrd="0" presId="urn:microsoft.com/office/officeart/2008/layout/LinedList"/>
    <dgm:cxn modelId="{FAEEBA01-4854-4915-9AEC-6630432CAC75}" type="presParOf" srcId="{B49D7D24-3D1A-4BA4-86C8-3D7F2C89F9C8}" destId="{68E73A3C-0EF4-489B-BB47-F91768166766}" srcOrd="0" destOrd="0" presId="urn:microsoft.com/office/officeart/2008/layout/LinedList"/>
    <dgm:cxn modelId="{789DF13C-B9F4-448E-A058-506277C7E35F}" type="presParOf" srcId="{B49D7D24-3D1A-4BA4-86C8-3D7F2C89F9C8}" destId="{1C4C01E5-7A08-41F3-B718-7B0F39FC4AED}" srcOrd="1" destOrd="0" presId="urn:microsoft.com/office/officeart/2008/layout/LinedList"/>
    <dgm:cxn modelId="{5943CB53-BD71-4E2D-B5A6-0A780FEAE5F9}" type="presParOf" srcId="{1C4C01E5-7A08-41F3-B718-7B0F39FC4AED}" destId="{E4E6938A-2EDA-4371-B6C4-C1D22551789F}" srcOrd="0" destOrd="0" presId="urn:microsoft.com/office/officeart/2008/layout/LinedList"/>
    <dgm:cxn modelId="{582BC090-E46D-46EB-B31B-684CB1BFD9D7}" type="presParOf" srcId="{1C4C01E5-7A08-41F3-B718-7B0F39FC4AED}" destId="{457C079A-9729-423D-99DD-1D0161CDFD2F}" srcOrd="1" destOrd="0" presId="urn:microsoft.com/office/officeart/2008/layout/LinedList"/>
    <dgm:cxn modelId="{11966F7A-3626-45E8-813E-3F22E7B8EE4A}" type="presParOf" srcId="{457C079A-9729-423D-99DD-1D0161CDFD2F}" destId="{8ED5D304-C593-4B28-9057-2069610DF00B}" srcOrd="0" destOrd="0" presId="urn:microsoft.com/office/officeart/2008/layout/LinedList"/>
    <dgm:cxn modelId="{5885B44E-AA6E-4060-9E7D-0F5F6B817ECB}" type="presParOf" srcId="{457C079A-9729-423D-99DD-1D0161CDFD2F}" destId="{EDC0B744-E3D6-47BF-B3B7-7685F0D896B7}" srcOrd="1" destOrd="0" presId="urn:microsoft.com/office/officeart/2008/layout/LinedList"/>
    <dgm:cxn modelId="{244C6563-C535-45F1-89EA-3257140FDA4C}" type="presParOf" srcId="{457C079A-9729-423D-99DD-1D0161CDFD2F}" destId="{15F504A1-8F30-44A9-8BD5-EA6429D6874C}" srcOrd="2" destOrd="0" presId="urn:microsoft.com/office/officeart/2008/layout/LinedList"/>
    <dgm:cxn modelId="{6D434400-38B0-4154-9EB7-DE5AFEFF162B}" type="presParOf" srcId="{1C4C01E5-7A08-41F3-B718-7B0F39FC4AED}" destId="{7258B6FB-AAC3-4AD2-96E7-746ABD55813B}" srcOrd="2" destOrd="0" presId="urn:microsoft.com/office/officeart/2008/layout/LinedList"/>
    <dgm:cxn modelId="{8D1EAEE1-0198-4696-A0F9-D731FE310257}" type="presParOf" srcId="{1C4C01E5-7A08-41F3-B718-7B0F39FC4AED}" destId="{F60CDB8B-9581-494E-B2B9-F62675239C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A40229-18F6-4DF0-89E8-E21117F014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730EC40-DC53-4502-8396-871B70E16DDD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C5E554D5-4850-4EDE-B8DF-3AE8C03134FF}" type="parTrans" cxnId="{3A056203-BA11-479C-BE87-DA34532A30CD}">
      <dgm:prSet/>
      <dgm:spPr/>
      <dgm:t>
        <a:bodyPr/>
        <a:lstStyle/>
        <a:p>
          <a:endParaRPr lang="de-DE"/>
        </a:p>
      </dgm:t>
    </dgm:pt>
    <dgm:pt modelId="{A2B0F7D5-C0B3-4E72-B8E1-AD6133E6E6BC}" type="sibTrans" cxnId="{3A056203-BA11-479C-BE87-DA34532A30CD}">
      <dgm:prSet/>
      <dgm:spPr/>
      <dgm:t>
        <a:bodyPr/>
        <a:lstStyle/>
        <a:p>
          <a:endParaRPr lang="de-DE"/>
        </a:p>
      </dgm:t>
    </dgm:pt>
    <dgm:pt modelId="{FB5DD659-A35E-4290-AABD-C5211A634B79}">
      <dgm:prSet phldrT="[Text]" custT="1"/>
      <dgm:spPr/>
      <dgm:t>
        <a:bodyPr/>
        <a:lstStyle/>
        <a:p>
          <a:r>
            <a:rPr lang="de-DE" sz="1600" b="1" dirty="0"/>
            <a:t>Beginn der Stunde</a:t>
          </a:r>
          <a:r>
            <a:rPr lang="de-DE" sz="1600" dirty="0"/>
            <a:t>: </a:t>
          </a:r>
        </a:p>
        <a:p>
          <a:r>
            <a:rPr lang="de-DE" sz="1600" dirty="0"/>
            <a:t>Stille Minute, Material auf dem Tisch, Schiebesystem, aufstehen</a:t>
          </a:r>
        </a:p>
        <a:p>
          <a:r>
            <a:rPr lang="de-DE" sz="1600" b="1" dirty="0"/>
            <a:t>Ende der Stunde</a:t>
          </a:r>
          <a:r>
            <a:rPr lang="de-DE" sz="1600" dirty="0"/>
            <a:t>: </a:t>
          </a:r>
        </a:p>
        <a:p>
          <a:r>
            <a:rPr lang="de-DE" sz="1600" dirty="0"/>
            <a:t>Regiezeit, Abschiedsgruß</a:t>
          </a:r>
        </a:p>
        <a:p>
          <a:endParaRPr lang="de-DE" sz="1600" dirty="0"/>
        </a:p>
      </dgm:t>
    </dgm:pt>
    <dgm:pt modelId="{AC10EE5A-9F3F-4FB6-B35D-B36207F64493}" type="parTrans" cxnId="{EA0DE7B0-1AF0-4A2A-934D-AC4C66F0CC4E}">
      <dgm:prSet/>
      <dgm:spPr/>
      <dgm:t>
        <a:bodyPr/>
        <a:lstStyle/>
        <a:p>
          <a:endParaRPr lang="de-DE"/>
        </a:p>
      </dgm:t>
    </dgm:pt>
    <dgm:pt modelId="{1082DAC2-3F9E-46CD-8A28-9B04189CE244}" type="sibTrans" cxnId="{EA0DE7B0-1AF0-4A2A-934D-AC4C66F0CC4E}">
      <dgm:prSet/>
      <dgm:spPr/>
      <dgm:t>
        <a:bodyPr/>
        <a:lstStyle/>
        <a:p>
          <a:endParaRPr lang="de-DE"/>
        </a:p>
      </dgm:t>
    </dgm:pt>
    <dgm:pt modelId="{5AD774A0-20CE-4CD2-8856-FF71B738D905}">
      <dgm:prSet phldrT="[Text]" custT="1"/>
      <dgm:spPr/>
      <dgm:t>
        <a:bodyPr/>
        <a:lstStyle/>
        <a:p>
          <a:r>
            <a:rPr lang="de-DE" sz="2000" b="1" dirty="0"/>
            <a:t>Übergänge gestalten</a:t>
          </a:r>
        </a:p>
      </dgm:t>
    </dgm:pt>
    <dgm:pt modelId="{768FE09E-DDD3-4100-88E6-481284E4A07E}" type="parTrans" cxnId="{C2FEE45B-14F0-4EA6-9662-F14DD63E2CFC}">
      <dgm:prSet/>
      <dgm:spPr/>
      <dgm:t>
        <a:bodyPr/>
        <a:lstStyle/>
        <a:p>
          <a:endParaRPr lang="de-DE"/>
        </a:p>
      </dgm:t>
    </dgm:pt>
    <dgm:pt modelId="{445D398D-D2FD-44FA-A913-2A529938531F}" type="sibTrans" cxnId="{C2FEE45B-14F0-4EA6-9662-F14DD63E2CFC}">
      <dgm:prSet/>
      <dgm:spPr/>
      <dgm:t>
        <a:bodyPr/>
        <a:lstStyle/>
        <a:p>
          <a:endParaRPr lang="de-DE"/>
        </a:p>
      </dgm:t>
    </dgm:pt>
    <dgm:pt modelId="{B8A3B77F-0559-45F6-9617-88515B294155}">
      <dgm:prSet phldrT="[Text]" custT="1"/>
      <dgm:spPr/>
      <dgm:t>
        <a:bodyPr/>
        <a:lstStyle/>
        <a:p>
          <a:r>
            <a:rPr lang="de-DE" sz="1600" dirty="0"/>
            <a:t>Klangsignal, visuelle Signale</a:t>
          </a:r>
        </a:p>
      </dgm:t>
    </dgm:pt>
    <dgm:pt modelId="{3C01A0D2-5467-4CB7-B06E-EE7A8FF3EA86}" type="parTrans" cxnId="{59A960DC-5808-48E1-8BD0-3BF80B42BEFA}">
      <dgm:prSet/>
      <dgm:spPr/>
      <dgm:t>
        <a:bodyPr/>
        <a:lstStyle/>
        <a:p>
          <a:endParaRPr lang="de-DE"/>
        </a:p>
      </dgm:t>
    </dgm:pt>
    <dgm:pt modelId="{BD36776D-4BF2-44E2-97A5-32C4C0E91B1C}" type="sibTrans" cxnId="{59A960DC-5808-48E1-8BD0-3BF80B42BEFA}">
      <dgm:prSet/>
      <dgm:spPr/>
      <dgm:t>
        <a:bodyPr/>
        <a:lstStyle/>
        <a:p>
          <a:endParaRPr lang="de-DE"/>
        </a:p>
      </dgm:t>
    </dgm:pt>
    <dgm:pt modelId="{D7F0CAA1-AE2B-4840-B516-8A89D070E669}">
      <dgm:prSet phldrT="[Text]"/>
      <dgm:spPr/>
      <dgm:t>
        <a:bodyPr/>
        <a:lstStyle/>
        <a:p>
          <a:r>
            <a:rPr lang="de-DE" b="1" dirty="0"/>
            <a:t>Ruhe herstellen</a:t>
          </a:r>
        </a:p>
      </dgm:t>
    </dgm:pt>
    <dgm:pt modelId="{D0AE2C66-6B79-4407-9DF3-D26ECF127A51}" type="parTrans" cxnId="{4F60DFFF-DCD2-4570-84FF-52F56E409F6E}">
      <dgm:prSet/>
      <dgm:spPr/>
      <dgm:t>
        <a:bodyPr/>
        <a:lstStyle/>
        <a:p>
          <a:endParaRPr lang="de-DE"/>
        </a:p>
      </dgm:t>
    </dgm:pt>
    <dgm:pt modelId="{6FC2D499-9C3B-4160-B89E-9BC1D0A8AFBA}" type="sibTrans" cxnId="{4F60DFFF-DCD2-4570-84FF-52F56E409F6E}">
      <dgm:prSet/>
      <dgm:spPr/>
      <dgm:t>
        <a:bodyPr/>
        <a:lstStyle/>
        <a:p>
          <a:endParaRPr lang="de-DE"/>
        </a:p>
      </dgm:t>
    </dgm:pt>
    <dgm:pt modelId="{A4DA45CC-DC17-4EE5-A670-1DF4FA311EA0}">
      <dgm:prSet phldrT="[Text]" custT="1"/>
      <dgm:spPr/>
      <dgm:t>
        <a:bodyPr/>
        <a:lstStyle/>
        <a:p>
          <a:r>
            <a:rPr lang="de-DE" sz="1600" dirty="0"/>
            <a:t>Aufräummusik, Rituale um Gruppen aufzuteilen, Lerntempoduett oder „Bus </a:t>
          </a:r>
          <a:r>
            <a:rPr lang="de-DE" sz="1600" dirty="0" err="1"/>
            <a:t>Stop</a:t>
          </a:r>
          <a:r>
            <a:rPr lang="de-DE" sz="1600" dirty="0"/>
            <a:t>“ -&gt; „Was machen die </a:t>
          </a:r>
          <a:r>
            <a:rPr lang="de-DE" sz="1600" dirty="0" err="1"/>
            <a:t>SuS</a:t>
          </a:r>
          <a:r>
            <a:rPr lang="de-DE" sz="1600" dirty="0"/>
            <a:t>, wenn sie fertig sind?“</a:t>
          </a:r>
        </a:p>
      </dgm:t>
    </dgm:pt>
    <dgm:pt modelId="{A88D58C0-DC3C-4FC5-8329-18DEC1ADC7FC}" type="parTrans" cxnId="{6D4434AB-1FAC-467C-80FF-F7642C82897A}">
      <dgm:prSet/>
      <dgm:spPr/>
      <dgm:t>
        <a:bodyPr/>
        <a:lstStyle/>
        <a:p>
          <a:endParaRPr lang="de-DE"/>
        </a:p>
      </dgm:t>
    </dgm:pt>
    <dgm:pt modelId="{DB13F5B8-4376-4311-98C2-17FD9C380CF5}" type="sibTrans" cxnId="{6D4434AB-1FAC-467C-80FF-F7642C82897A}">
      <dgm:prSet/>
      <dgm:spPr/>
      <dgm:t>
        <a:bodyPr/>
        <a:lstStyle/>
        <a:p>
          <a:endParaRPr lang="de-DE"/>
        </a:p>
      </dgm:t>
    </dgm:pt>
    <dgm:pt modelId="{B6002EC6-C5DC-4666-B275-66646D59335B}" type="pres">
      <dgm:prSet presAssocID="{E0A40229-18F6-4DF0-89E8-E21117F01438}" presName="vert0" presStyleCnt="0">
        <dgm:presLayoutVars>
          <dgm:dir/>
          <dgm:animOne val="branch"/>
          <dgm:animLvl val="lvl"/>
        </dgm:presLayoutVars>
      </dgm:prSet>
      <dgm:spPr/>
    </dgm:pt>
    <dgm:pt modelId="{4FD5AD31-7E73-4A2E-A871-A5C92ECA7528}" type="pres">
      <dgm:prSet presAssocID="{7730EC40-DC53-4502-8396-871B70E16DDD}" presName="thickLine" presStyleLbl="alignNode1" presStyleIdx="0" presStyleCnt="3"/>
      <dgm:spPr/>
    </dgm:pt>
    <dgm:pt modelId="{E372E452-1DDA-4DC9-80A9-289871BF6A51}" type="pres">
      <dgm:prSet presAssocID="{7730EC40-DC53-4502-8396-871B70E16DDD}" presName="horz1" presStyleCnt="0"/>
      <dgm:spPr/>
    </dgm:pt>
    <dgm:pt modelId="{6CCBA8BA-5962-41D0-90F3-CCDC29CED54D}" type="pres">
      <dgm:prSet presAssocID="{7730EC40-DC53-4502-8396-871B70E16DDD}" presName="tx1" presStyleLbl="revTx" presStyleIdx="0" presStyleCnt="6"/>
      <dgm:spPr/>
    </dgm:pt>
    <dgm:pt modelId="{048638A6-9C5F-476A-A847-62D1126F8608}" type="pres">
      <dgm:prSet presAssocID="{7730EC40-DC53-4502-8396-871B70E16DDD}" presName="vert1" presStyleCnt="0"/>
      <dgm:spPr/>
    </dgm:pt>
    <dgm:pt modelId="{1F3B5687-0FE8-4581-9B80-399808602DDC}" type="pres">
      <dgm:prSet presAssocID="{FB5DD659-A35E-4290-AABD-C5211A634B79}" presName="vertSpace2a" presStyleCnt="0"/>
      <dgm:spPr/>
    </dgm:pt>
    <dgm:pt modelId="{90556CF9-D35D-451B-B32D-E58AE1C784FB}" type="pres">
      <dgm:prSet presAssocID="{FB5DD659-A35E-4290-AABD-C5211A634B79}" presName="horz2" presStyleCnt="0"/>
      <dgm:spPr/>
    </dgm:pt>
    <dgm:pt modelId="{9C2A2BE5-921B-4BD9-B8B2-23D0A4F0592C}" type="pres">
      <dgm:prSet presAssocID="{FB5DD659-A35E-4290-AABD-C5211A634B79}" presName="horzSpace2" presStyleCnt="0"/>
      <dgm:spPr/>
    </dgm:pt>
    <dgm:pt modelId="{14339824-2C98-46E4-9BE2-897420B5AEF7}" type="pres">
      <dgm:prSet presAssocID="{FB5DD659-A35E-4290-AABD-C5211A634B79}" presName="tx2" presStyleLbl="revTx" presStyleIdx="1" presStyleCnt="6"/>
      <dgm:spPr/>
    </dgm:pt>
    <dgm:pt modelId="{36D4C686-0196-4668-8A58-3BD6228FAEB8}" type="pres">
      <dgm:prSet presAssocID="{FB5DD659-A35E-4290-AABD-C5211A634B79}" presName="vert2" presStyleCnt="0"/>
      <dgm:spPr/>
    </dgm:pt>
    <dgm:pt modelId="{3827F7F1-0E2E-4C79-8AF7-80BDC738B126}" type="pres">
      <dgm:prSet presAssocID="{FB5DD659-A35E-4290-AABD-C5211A634B79}" presName="thinLine2b" presStyleLbl="callout" presStyleIdx="0" presStyleCnt="3"/>
      <dgm:spPr/>
    </dgm:pt>
    <dgm:pt modelId="{FDD3200A-7260-4C1D-903A-BFAAAC910C8A}" type="pres">
      <dgm:prSet presAssocID="{FB5DD659-A35E-4290-AABD-C5211A634B79}" presName="vertSpace2b" presStyleCnt="0"/>
      <dgm:spPr/>
    </dgm:pt>
    <dgm:pt modelId="{FB8B9C74-1675-45FE-9100-62D6213FDA43}" type="pres">
      <dgm:prSet presAssocID="{5AD774A0-20CE-4CD2-8856-FF71B738D905}" presName="thickLine" presStyleLbl="alignNode1" presStyleIdx="1" presStyleCnt="3"/>
      <dgm:spPr/>
    </dgm:pt>
    <dgm:pt modelId="{BD6C90B9-A981-4052-AB2C-E85FDF014795}" type="pres">
      <dgm:prSet presAssocID="{5AD774A0-20CE-4CD2-8856-FF71B738D905}" presName="horz1" presStyleCnt="0"/>
      <dgm:spPr/>
    </dgm:pt>
    <dgm:pt modelId="{A317136F-1280-4CFB-A38E-3AFEB64A3E76}" type="pres">
      <dgm:prSet presAssocID="{5AD774A0-20CE-4CD2-8856-FF71B738D905}" presName="tx1" presStyleLbl="revTx" presStyleIdx="2" presStyleCnt="6"/>
      <dgm:spPr/>
    </dgm:pt>
    <dgm:pt modelId="{C7F15C7B-A54E-4129-9D6B-79AF8F3B33F2}" type="pres">
      <dgm:prSet presAssocID="{5AD774A0-20CE-4CD2-8856-FF71B738D905}" presName="vert1" presStyleCnt="0"/>
      <dgm:spPr/>
    </dgm:pt>
    <dgm:pt modelId="{842F7F02-A930-4218-9CF3-9AA85C9D57D5}" type="pres">
      <dgm:prSet presAssocID="{A4DA45CC-DC17-4EE5-A670-1DF4FA311EA0}" presName="vertSpace2a" presStyleCnt="0"/>
      <dgm:spPr/>
    </dgm:pt>
    <dgm:pt modelId="{56CCC16A-84C8-49A2-8854-606081F49990}" type="pres">
      <dgm:prSet presAssocID="{A4DA45CC-DC17-4EE5-A670-1DF4FA311EA0}" presName="horz2" presStyleCnt="0"/>
      <dgm:spPr/>
    </dgm:pt>
    <dgm:pt modelId="{3A627827-4770-4C08-804A-8A624B21DC0B}" type="pres">
      <dgm:prSet presAssocID="{A4DA45CC-DC17-4EE5-A670-1DF4FA311EA0}" presName="horzSpace2" presStyleCnt="0"/>
      <dgm:spPr/>
    </dgm:pt>
    <dgm:pt modelId="{C4D2C83E-EBD4-4888-8A09-5637C0E7A195}" type="pres">
      <dgm:prSet presAssocID="{A4DA45CC-DC17-4EE5-A670-1DF4FA311EA0}" presName="tx2" presStyleLbl="revTx" presStyleIdx="3" presStyleCnt="6"/>
      <dgm:spPr/>
    </dgm:pt>
    <dgm:pt modelId="{6460E306-0F49-4EBC-8D53-08EC64F82DBB}" type="pres">
      <dgm:prSet presAssocID="{A4DA45CC-DC17-4EE5-A670-1DF4FA311EA0}" presName="vert2" presStyleCnt="0"/>
      <dgm:spPr/>
    </dgm:pt>
    <dgm:pt modelId="{EEEC4DCD-03A2-4020-9FE1-3C21FA22DCD7}" type="pres">
      <dgm:prSet presAssocID="{A4DA45CC-DC17-4EE5-A670-1DF4FA311EA0}" presName="thinLine2b" presStyleLbl="callout" presStyleIdx="1" presStyleCnt="3"/>
      <dgm:spPr/>
    </dgm:pt>
    <dgm:pt modelId="{CB4E1E46-0820-4A24-9C8D-0138CBAAA91E}" type="pres">
      <dgm:prSet presAssocID="{A4DA45CC-DC17-4EE5-A670-1DF4FA311EA0}" presName="vertSpace2b" presStyleCnt="0"/>
      <dgm:spPr/>
    </dgm:pt>
    <dgm:pt modelId="{532F5046-4B68-4DAA-81B6-FDE2DB61ED98}" type="pres">
      <dgm:prSet presAssocID="{D7F0CAA1-AE2B-4840-B516-8A89D070E669}" presName="thickLine" presStyleLbl="alignNode1" presStyleIdx="2" presStyleCnt="3"/>
      <dgm:spPr/>
    </dgm:pt>
    <dgm:pt modelId="{B49D7D24-3D1A-4BA4-86C8-3D7F2C89F9C8}" type="pres">
      <dgm:prSet presAssocID="{D7F0CAA1-AE2B-4840-B516-8A89D070E669}" presName="horz1" presStyleCnt="0"/>
      <dgm:spPr/>
    </dgm:pt>
    <dgm:pt modelId="{68E73A3C-0EF4-489B-BB47-F91768166766}" type="pres">
      <dgm:prSet presAssocID="{D7F0CAA1-AE2B-4840-B516-8A89D070E669}" presName="tx1" presStyleLbl="revTx" presStyleIdx="4" presStyleCnt="6"/>
      <dgm:spPr/>
    </dgm:pt>
    <dgm:pt modelId="{1C4C01E5-7A08-41F3-B718-7B0F39FC4AED}" type="pres">
      <dgm:prSet presAssocID="{D7F0CAA1-AE2B-4840-B516-8A89D070E669}" presName="vert1" presStyleCnt="0"/>
      <dgm:spPr/>
    </dgm:pt>
    <dgm:pt modelId="{E4E6938A-2EDA-4371-B6C4-C1D22551789F}" type="pres">
      <dgm:prSet presAssocID="{B8A3B77F-0559-45F6-9617-88515B294155}" presName="vertSpace2a" presStyleCnt="0"/>
      <dgm:spPr/>
    </dgm:pt>
    <dgm:pt modelId="{457C079A-9729-423D-99DD-1D0161CDFD2F}" type="pres">
      <dgm:prSet presAssocID="{B8A3B77F-0559-45F6-9617-88515B294155}" presName="horz2" presStyleCnt="0"/>
      <dgm:spPr/>
    </dgm:pt>
    <dgm:pt modelId="{8ED5D304-C593-4B28-9057-2069610DF00B}" type="pres">
      <dgm:prSet presAssocID="{B8A3B77F-0559-45F6-9617-88515B294155}" presName="horzSpace2" presStyleCnt="0"/>
      <dgm:spPr/>
    </dgm:pt>
    <dgm:pt modelId="{EDC0B744-E3D6-47BF-B3B7-7685F0D896B7}" type="pres">
      <dgm:prSet presAssocID="{B8A3B77F-0559-45F6-9617-88515B294155}" presName="tx2" presStyleLbl="revTx" presStyleIdx="5" presStyleCnt="6"/>
      <dgm:spPr/>
    </dgm:pt>
    <dgm:pt modelId="{15F504A1-8F30-44A9-8BD5-EA6429D6874C}" type="pres">
      <dgm:prSet presAssocID="{B8A3B77F-0559-45F6-9617-88515B294155}" presName="vert2" presStyleCnt="0"/>
      <dgm:spPr/>
    </dgm:pt>
    <dgm:pt modelId="{7258B6FB-AAC3-4AD2-96E7-746ABD55813B}" type="pres">
      <dgm:prSet presAssocID="{B8A3B77F-0559-45F6-9617-88515B294155}" presName="thinLine2b" presStyleLbl="callout" presStyleIdx="2" presStyleCnt="3"/>
      <dgm:spPr/>
    </dgm:pt>
    <dgm:pt modelId="{F60CDB8B-9581-494E-B2B9-F62675239C6B}" type="pres">
      <dgm:prSet presAssocID="{B8A3B77F-0559-45F6-9617-88515B294155}" presName="vertSpace2b" presStyleCnt="0"/>
      <dgm:spPr/>
    </dgm:pt>
  </dgm:ptLst>
  <dgm:cxnLst>
    <dgm:cxn modelId="{3A056203-BA11-479C-BE87-DA34532A30CD}" srcId="{E0A40229-18F6-4DF0-89E8-E21117F01438}" destId="{7730EC40-DC53-4502-8396-871B70E16DDD}" srcOrd="0" destOrd="0" parTransId="{C5E554D5-4850-4EDE-B8DF-3AE8C03134FF}" sibTransId="{A2B0F7D5-C0B3-4E72-B8E1-AD6133E6E6BC}"/>
    <dgm:cxn modelId="{963C412E-E169-4A59-92CC-D54F7BF39CCD}" type="presOf" srcId="{7730EC40-DC53-4502-8396-871B70E16DDD}" destId="{6CCBA8BA-5962-41D0-90F3-CCDC29CED54D}" srcOrd="0" destOrd="0" presId="urn:microsoft.com/office/officeart/2008/layout/LinedList"/>
    <dgm:cxn modelId="{C2FEE45B-14F0-4EA6-9662-F14DD63E2CFC}" srcId="{E0A40229-18F6-4DF0-89E8-E21117F01438}" destId="{5AD774A0-20CE-4CD2-8856-FF71B738D905}" srcOrd="1" destOrd="0" parTransId="{768FE09E-DDD3-4100-88E6-481284E4A07E}" sibTransId="{445D398D-D2FD-44FA-A913-2A529938531F}"/>
    <dgm:cxn modelId="{6D485762-8E6A-4E47-AA6D-7CC21B1129C5}" type="presOf" srcId="{D7F0CAA1-AE2B-4840-B516-8A89D070E669}" destId="{68E73A3C-0EF4-489B-BB47-F91768166766}" srcOrd="0" destOrd="0" presId="urn:microsoft.com/office/officeart/2008/layout/LinedList"/>
    <dgm:cxn modelId="{10C19C63-908A-4DF6-8E0B-7AAA396CC4DD}" type="presOf" srcId="{A4DA45CC-DC17-4EE5-A670-1DF4FA311EA0}" destId="{C4D2C83E-EBD4-4888-8A09-5637C0E7A195}" srcOrd="0" destOrd="0" presId="urn:microsoft.com/office/officeart/2008/layout/LinedList"/>
    <dgm:cxn modelId="{CFA5E972-13C6-43E9-B9A3-DD1437A4C39F}" type="presOf" srcId="{B8A3B77F-0559-45F6-9617-88515B294155}" destId="{EDC0B744-E3D6-47BF-B3B7-7685F0D896B7}" srcOrd="0" destOrd="0" presId="urn:microsoft.com/office/officeart/2008/layout/LinedList"/>
    <dgm:cxn modelId="{98675D85-84CA-4CB3-8D07-388D1CCE97E2}" type="presOf" srcId="{E0A40229-18F6-4DF0-89E8-E21117F01438}" destId="{B6002EC6-C5DC-4666-B275-66646D59335B}" srcOrd="0" destOrd="0" presId="urn:microsoft.com/office/officeart/2008/layout/LinedList"/>
    <dgm:cxn modelId="{E51E979D-CFF8-4633-8423-5376B4B81869}" type="presOf" srcId="{5AD774A0-20CE-4CD2-8856-FF71B738D905}" destId="{A317136F-1280-4CFB-A38E-3AFEB64A3E76}" srcOrd="0" destOrd="0" presId="urn:microsoft.com/office/officeart/2008/layout/LinedList"/>
    <dgm:cxn modelId="{6D4434AB-1FAC-467C-80FF-F7642C82897A}" srcId="{5AD774A0-20CE-4CD2-8856-FF71B738D905}" destId="{A4DA45CC-DC17-4EE5-A670-1DF4FA311EA0}" srcOrd="0" destOrd="0" parTransId="{A88D58C0-DC3C-4FC5-8329-18DEC1ADC7FC}" sibTransId="{DB13F5B8-4376-4311-98C2-17FD9C380CF5}"/>
    <dgm:cxn modelId="{EA0DE7B0-1AF0-4A2A-934D-AC4C66F0CC4E}" srcId="{7730EC40-DC53-4502-8396-871B70E16DDD}" destId="{FB5DD659-A35E-4290-AABD-C5211A634B79}" srcOrd="0" destOrd="0" parTransId="{AC10EE5A-9F3F-4FB6-B35D-B36207F64493}" sibTransId="{1082DAC2-3F9E-46CD-8A28-9B04189CE244}"/>
    <dgm:cxn modelId="{59A960DC-5808-48E1-8BD0-3BF80B42BEFA}" srcId="{D7F0CAA1-AE2B-4840-B516-8A89D070E669}" destId="{B8A3B77F-0559-45F6-9617-88515B294155}" srcOrd="0" destOrd="0" parTransId="{3C01A0D2-5467-4CB7-B06E-EE7A8FF3EA86}" sibTransId="{BD36776D-4BF2-44E2-97A5-32C4C0E91B1C}"/>
    <dgm:cxn modelId="{E2AB1AE2-F526-402D-9AD8-3D78083FDE96}" type="presOf" srcId="{FB5DD659-A35E-4290-AABD-C5211A634B79}" destId="{14339824-2C98-46E4-9BE2-897420B5AEF7}" srcOrd="0" destOrd="0" presId="urn:microsoft.com/office/officeart/2008/layout/LinedList"/>
    <dgm:cxn modelId="{4F60DFFF-DCD2-4570-84FF-52F56E409F6E}" srcId="{E0A40229-18F6-4DF0-89E8-E21117F01438}" destId="{D7F0CAA1-AE2B-4840-B516-8A89D070E669}" srcOrd="2" destOrd="0" parTransId="{D0AE2C66-6B79-4407-9DF3-D26ECF127A51}" sibTransId="{6FC2D499-9C3B-4160-B89E-9BC1D0A8AFBA}"/>
    <dgm:cxn modelId="{1A318E6C-03AF-488C-9584-ECB215DC04F3}" type="presParOf" srcId="{B6002EC6-C5DC-4666-B275-66646D59335B}" destId="{4FD5AD31-7E73-4A2E-A871-A5C92ECA7528}" srcOrd="0" destOrd="0" presId="urn:microsoft.com/office/officeart/2008/layout/LinedList"/>
    <dgm:cxn modelId="{4BDA3165-83D2-4DD4-9B73-CC7484BF2F1C}" type="presParOf" srcId="{B6002EC6-C5DC-4666-B275-66646D59335B}" destId="{E372E452-1DDA-4DC9-80A9-289871BF6A51}" srcOrd="1" destOrd="0" presId="urn:microsoft.com/office/officeart/2008/layout/LinedList"/>
    <dgm:cxn modelId="{64F3C367-CE8C-45C6-B283-37E48F365944}" type="presParOf" srcId="{E372E452-1DDA-4DC9-80A9-289871BF6A51}" destId="{6CCBA8BA-5962-41D0-90F3-CCDC29CED54D}" srcOrd="0" destOrd="0" presId="urn:microsoft.com/office/officeart/2008/layout/LinedList"/>
    <dgm:cxn modelId="{0177AA6F-8B00-4506-A9A0-AA646B35E186}" type="presParOf" srcId="{E372E452-1DDA-4DC9-80A9-289871BF6A51}" destId="{048638A6-9C5F-476A-A847-62D1126F8608}" srcOrd="1" destOrd="0" presId="urn:microsoft.com/office/officeart/2008/layout/LinedList"/>
    <dgm:cxn modelId="{C906CDEE-A769-4E38-9B5B-146B6C9DB88E}" type="presParOf" srcId="{048638A6-9C5F-476A-A847-62D1126F8608}" destId="{1F3B5687-0FE8-4581-9B80-399808602DDC}" srcOrd="0" destOrd="0" presId="urn:microsoft.com/office/officeart/2008/layout/LinedList"/>
    <dgm:cxn modelId="{B625B8BC-B6B7-47E5-A153-DFABAC90E019}" type="presParOf" srcId="{048638A6-9C5F-476A-A847-62D1126F8608}" destId="{90556CF9-D35D-451B-B32D-E58AE1C784FB}" srcOrd="1" destOrd="0" presId="urn:microsoft.com/office/officeart/2008/layout/LinedList"/>
    <dgm:cxn modelId="{D44A822F-9E07-4B30-9C03-13AC9B0F4A1E}" type="presParOf" srcId="{90556CF9-D35D-451B-B32D-E58AE1C784FB}" destId="{9C2A2BE5-921B-4BD9-B8B2-23D0A4F0592C}" srcOrd="0" destOrd="0" presId="urn:microsoft.com/office/officeart/2008/layout/LinedList"/>
    <dgm:cxn modelId="{7BCC1D3B-14C1-4688-87C7-3E7339D10952}" type="presParOf" srcId="{90556CF9-D35D-451B-B32D-E58AE1C784FB}" destId="{14339824-2C98-46E4-9BE2-897420B5AEF7}" srcOrd="1" destOrd="0" presId="urn:microsoft.com/office/officeart/2008/layout/LinedList"/>
    <dgm:cxn modelId="{95C07142-D0A4-408A-90CF-D0573AC65EC9}" type="presParOf" srcId="{90556CF9-D35D-451B-B32D-E58AE1C784FB}" destId="{36D4C686-0196-4668-8A58-3BD6228FAEB8}" srcOrd="2" destOrd="0" presId="urn:microsoft.com/office/officeart/2008/layout/LinedList"/>
    <dgm:cxn modelId="{B26E0D5D-AC23-4CFF-8395-9B52F51BA8D4}" type="presParOf" srcId="{048638A6-9C5F-476A-A847-62D1126F8608}" destId="{3827F7F1-0E2E-4C79-8AF7-80BDC738B126}" srcOrd="2" destOrd="0" presId="urn:microsoft.com/office/officeart/2008/layout/LinedList"/>
    <dgm:cxn modelId="{636152B5-FBB0-4639-A575-93FA4FE5C9BF}" type="presParOf" srcId="{048638A6-9C5F-476A-A847-62D1126F8608}" destId="{FDD3200A-7260-4C1D-903A-BFAAAC910C8A}" srcOrd="3" destOrd="0" presId="urn:microsoft.com/office/officeart/2008/layout/LinedList"/>
    <dgm:cxn modelId="{C5D1BDF5-6918-49DB-92DE-DE7D54184C2D}" type="presParOf" srcId="{B6002EC6-C5DC-4666-B275-66646D59335B}" destId="{FB8B9C74-1675-45FE-9100-62D6213FDA43}" srcOrd="2" destOrd="0" presId="urn:microsoft.com/office/officeart/2008/layout/LinedList"/>
    <dgm:cxn modelId="{E8E43682-4ADC-469A-90FA-47C0B3B68CAB}" type="presParOf" srcId="{B6002EC6-C5DC-4666-B275-66646D59335B}" destId="{BD6C90B9-A981-4052-AB2C-E85FDF014795}" srcOrd="3" destOrd="0" presId="urn:microsoft.com/office/officeart/2008/layout/LinedList"/>
    <dgm:cxn modelId="{774B4C1A-F2C3-4551-8CC8-C60CF56EA834}" type="presParOf" srcId="{BD6C90B9-A981-4052-AB2C-E85FDF014795}" destId="{A317136F-1280-4CFB-A38E-3AFEB64A3E76}" srcOrd="0" destOrd="0" presId="urn:microsoft.com/office/officeart/2008/layout/LinedList"/>
    <dgm:cxn modelId="{6B142E2D-ECCD-4165-AB59-11CC3806970E}" type="presParOf" srcId="{BD6C90B9-A981-4052-AB2C-E85FDF014795}" destId="{C7F15C7B-A54E-4129-9D6B-79AF8F3B33F2}" srcOrd="1" destOrd="0" presId="urn:microsoft.com/office/officeart/2008/layout/LinedList"/>
    <dgm:cxn modelId="{455AC8A0-ED0D-4A05-9FD7-161E9C96615B}" type="presParOf" srcId="{C7F15C7B-A54E-4129-9D6B-79AF8F3B33F2}" destId="{842F7F02-A930-4218-9CF3-9AA85C9D57D5}" srcOrd="0" destOrd="0" presId="urn:microsoft.com/office/officeart/2008/layout/LinedList"/>
    <dgm:cxn modelId="{330A08F4-C86D-4D2D-856A-5206E6631437}" type="presParOf" srcId="{C7F15C7B-A54E-4129-9D6B-79AF8F3B33F2}" destId="{56CCC16A-84C8-49A2-8854-606081F49990}" srcOrd="1" destOrd="0" presId="urn:microsoft.com/office/officeart/2008/layout/LinedList"/>
    <dgm:cxn modelId="{06597E55-C7DD-4AD7-BBA2-451C3C133F65}" type="presParOf" srcId="{56CCC16A-84C8-49A2-8854-606081F49990}" destId="{3A627827-4770-4C08-804A-8A624B21DC0B}" srcOrd="0" destOrd="0" presId="urn:microsoft.com/office/officeart/2008/layout/LinedList"/>
    <dgm:cxn modelId="{47BC7538-48EF-443B-A368-7EAD21E8FF45}" type="presParOf" srcId="{56CCC16A-84C8-49A2-8854-606081F49990}" destId="{C4D2C83E-EBD4-4888-8A09-5637C0E7A195}" srcOrd="1" destOrd="0" presId="urn:microsoft.com/office/officeart/2008/layout/LinedList"/>
    <dgm:cxn modelId="{3272F126-515E-4837-B754-D575C3338161}" type="presParOf" srcId="{56CCC16A-84C8-49A2-8854-606081F49990}" destId="{6460E306-0F49-4EBC-8D53-08EC64F82DBB}" srcOrd="2" destOrd="0" presId="urn:microsoft.com/office/officeart/2008/layout/LinedList"/>
    <dgm:cxn modelId="{FC0DC7FB-3053-462D-B181-0C1E6923B92E}" type="presParOf" srcId="{C7F15C7B-A54E-4129-9D6B-79AF8F3B33F2}" destId="{EEEC4DCD-03A2-4020-9FE1-3C21FA22DCD7}" srcOrd="2" destOrd="0" presId="urn:microsoft.com/office/officeart/2008/layout/LinedList"/>
    <dgm:cxn modelId="{135FF68F-F43A-4846-99F9-41B37A4E6D3F}" type="presParOf" srcId="{C7F15C7B-A54E-4129-9D6B-79AF8F3B33F2}" destId="{CB4E1E46-0820-4A24-9C8D-0138CBAAA91E}" srcOrd="3" destOrd="0" presId="urn:microsoft.com/office/officeart/2008/layout/LinedList"/>
    <dgm:cxn modelId="{2DB12F32-D475-4327-949D-625E0370058E}" type="presParOf" srcId="{B6002EC6-C5DC-4666-B275-66646D59335B}" destId="{532F5046-4B68-4DAA-81B6-FDE2DB61ED98}" srcOrd="4" destOrd="0" presId="urn:microsoft.com/office/officeart/2008/layout/LinedList"/>
    <dgm:cxn modelId="{9B12A82C-BFD8-43F1-AAC9-32F5B52B2E51}" type="presParOf" srcId="{B6002EC6-C5DC-4666-B275-66646D59335B}" destId="{B49D7D24-3D1A-4BA4-86C8-3D7F2C89F9C8}" srcOrd="5" destOrd="0" presId="urn:microsoft.com/office/officeart/2008/layout/LinedList"/>
    <dgm:cxn modelId="{FAEEBA01-4854-4915-9AEC-6630432CAC75}" type="presParOf" srcId="{B49D7D24-3D1A-4BA4-86C8-3D7F2C89F9C8}" destId="{68E73A3C-0EF4-489B-BB47-F91768166766}" srcOrd="0" destOrd="0" presId="urn:microsoft.com/office/officeart/2008/layout/LinedList"/>
    <dgm:cxn modelId="{789DF13C-B9F4-448E-A058-506277C7E35F}" type="presParOf" srcId="{B49D7D24-3D1A-4BA4-86C8-3D7F2C89F9C8}" destId="{1C4C01E5-7A08-41F3-B718-7B0F39FC4AED}" srcOrd="1" destOrd="0" presId="urn:microsoft.com/office/officeart/2008/layout/LinedList"/>
    <dgm:cxn modelId="{5943CB53-BD71-4E2D-B5A6-0A780FEAE5F9}" type="presParOf" srcId="{1C4C01E5-7A08-41F3-B718-7B0F39FC4AED}" destId="{E4E6938A-2EDA-4371-B6C4-C1D22551789F}" srcOrd="0" destOrd="0" presId="urn:microsoft.com/office/officeart/2008/layout/LinedList"/>
    <dgm:cxn modelId="{582BC090-E46D-46EB-B31B-684CB1BFD9D7}" type="presParOf" srcId="{1C4C01E5-7A08-41F3-B718-7B0F39FC4AED}" destId="{457C079A-9729-423D-99DD-1D0161CDFD2F}" srcOrd="1" destOrd="0" presId="urn:microsoft.com/office/officeart/2008/layout/LinedList"/>
    <dgm:cxn modelId="{11966F7A-3626-45E8-813E-3F22E7B8EE4A}" type="presParOf" srcId="{457C079A-9729-423D-99DD-1D0161CDFD2F}" destId="{8ED5D304-C593-4B28-9057-2069610DF00B}" srcOrd="0" destOrd="0" presId="urn:microsoft.com/office/officeart/2008/layout/LinedList"/>
    <dgm:cxn modelId="{5885B44E-AA6E-4060-9E7D-0F5F6B817ECB}" type="presParOf" srcId="{457C079A-9729-423D-99DD-1D0161CDFD2F}" destId="{EDC0B744-E3D6-47BF-B3B7-7685F0D896B7}" srcOrd="1" destOrd="0" presId="urn:microsoft.com/office/officeart/2008/layout/LinedList"/>
    <dgm:cxn modelId="{244C6563-C535-45F1-89EA-3257140FDA4C}" type="presParOf" srcId="{457C079A-9729-423D-99DD-1D0161CDFD2F}" destId="{15F504A1-8F30-44A9-8BD5-EA6429D6874C}" srcOrd="2" destOrd="0" presId="urn:microsoft.com/office/officeart/2008/layout/LinedList"/>
    <dgm:cxn modelId="{6D434400-38B0-4154-9EB7-DE5AFEFF162B}" type="presParOf" srcId="{1C4C01E5-7A08-41F3-B718-7B0F39FC4AED}" destId="{7258B6FB-AAC3-4AD2-96E7-746ABD55813B}" srcOrd="2" destOrd="0" presId="urn:microsoft.com/office/officeart/2008/layout/LinedList"/>
    <dgm:cxn modelId="{8D1EAEE1-0198-4696-A0F9-D731FE310257}" type="presParOf" srcId="{1C4C01E5-7A08-41F3-B718-7B0F39FC4AED}" destId="{F60CDB8B-9581-494E-B2B9-F62675239C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B7B075-50B7-4A6A-A572-887A57FDD91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F28BBB7-66E0-4766-B8AB-C9CD431EB56C}">
      <dgm:prSet phldrT="[Text]"/>
      <dgm:spPr/>
      <dgm:t>
        <a:bodyPr/>
        <a:lstStyle/>
        <a:p>
          <a:r>
            <a:rPr lang="de-DE" b="1" dirty="0"/>
            <a:t>Klassenführung </a:t>
          </a:r>
        </a:p>
        <a:p>
          <a:r>
            <a:rPr lang="de-DE" b="1" dirty="0"/>
            <a:t>(nach Kounin)</a:t>
          </a:r>
        </a:p>
      </dgm:t>
    </dgm:pt>
    <dgm:pt modelId="{A1FF0A23-E1FF-4BDC-9BD0-2A33E1451A1B}" type="parTrans" cxnId="{5FD09FA5-8B94-40E1-B04B-605C15174DA9}">
      <dgm:prSet/>
      <dgm:spPr/>
      <dgm:t>
        <a:bodyPr/>
        <a:lstStyle/>
        <a:p>
          <a:endParaRPr lang="de-DE"/>
        </a:p>
      </dgm:t>
    </dgm:pt>
    <dgm:pt modelId="{0504B420-F20B-45AD-AC71-47E84036B7F9}" type="sibTrans" cxnId="{5FD09FA5-8B94-40E1-B04B-605C15174DA9}">
      <dgm:prSet/>
      <dgm:spPr/>
      <dgm:t>
        <a:bodyPr/>
        <a:lstStyle/>
        <a:p>
          <a:endParaRPr lang="de-DE"/>
        </a:p>
      </dgm:t>
    </dgm:pt>
    <dgm:pt modelId="{9214F213-DB61-4A35-9658-26809B2B9860}">
      <dgm:prSet phldrT="[Text]"/>
      <dgm:spPr/>
      <dgm:t>
        <a:bodyPr/>
        <a:lstStyle/>
        <a:p>
          <a:r>
            <a:rPr lang="de-DE" dirty="0"/>
            <a:t>Allgegenwärtigkeit</a:t>
          </a:r>
        </a:p>
      </dgm:t>
    </dgm:pt>
    <dgm:pt modelId="{F5848EC3-30C4-4648-8858-0FDBDD72AD99}" type="parTrans" cxnId="{8DB50B3D-297F-4E26-9AAF-54EE783BC913}">
      <dgm:prSet/>
      <dgm:spPr/>
      <dgm:t>
        <a:bodyPr/>
        <a:lstStyle/>
        <a:p>
          <a:endParaRPr lang="de-DE"/>
        </a:p>
      </dgm:t>
    </dgm:pt>
    <dgm:pt modelId="{B734CA30-70A5-4DA8-BFCC-2209E19E2BD6}" type="sibTrans" cxnId="{8DB50B3D-297F-4E26-9AAF-54EE783BC913}">
      <dgm:prSet/>
      <dgm:spPr/>
      <dgm:t>
        <a:bodyPr/>
        <a:lstStyle/>
        <a:p>
          <a:endParaRPr lang="de-DE"/>
        </a:p>
      </dgm:t>
    </dgm:pt>
    <dgm:pt modelId="{41379987-1C70-40D7-B34A-E3B10F5BC170}">
      <dgm:prSet phldrT="[Text]"/>
      <dgm:spPr/>
      <dgm:t>
        <a:bodyPr/>
        <a:lstStyle/>
        <a:p>
          <a:r>
            <a:rPr lang="de-DE" dirty="0"/>
            <a:t>Schwung</a:t>
          </a:r>
        </a:p>
      </dgm:t>
    </dgm:pt>
    <dgm:pt modelId="{C09237D9-24FE-4F01-9D1C-31BBC0D18A91}" type="parTrans" cxnId="{0E6FBC82-D471-4146-B1DD-1C61FAFF10F1}">
      <dgm:prSet/>
      <dgm:spPr/>
      <dgm:t>
        <a:bodyPr/>
        <a:lstStyle/>
        <a:p>
          <a:endParaRPr lang="de-DE"/>
        </a:p>
      </dgm:t>
    </dgm:pt>
    <dgm:pt modelId="{46E95CD3-3808-4871-B650-B3C514DDBA95}" type="sibTrans" cxnId="{0E6FBC82-D471-4146-B1DD-1C61FAFF10F1}">
      <dgm:prSet/>
      <dgm:spPr/>
      <dgm:t>
        <a:bodyPr/>
        <a:lstStyle/>
        <a:p>
          <a:endParaRPr lang="de-DE"/>
        </a:p>
      </dgm:t>
    </dgm:pt>
    <dgm:pt modelId="{7F9155D4-AF5D-4A0E-9B87-D06C66D48302}">
      <dgm:prSet phldrT="[Text]"/>
      <dgm:spPr/>
      <dgm:t>
        <a:bodyPr/>
        <a:lstStyle/>
        <a:p>
          <a:r>
            <a:rPr lang="de-DE" dirty="0"/>
            <a:t>Überlappung</a:t>
          </a:r>
        </a:p>
      </dgm:t>
    </dgm:pt>
    <dgm:pt modelId="{D3F2912A-FF63-48D8-8D6A-C27B64C65BE7}" type="parTrans" cxnId="{1274B031-F9D5-4500-AB07-F254F940F336}">
      <dgm:prSet/>
      <dgm:spPr/>
      <dgm:t>
        <a:bodyPr/>
        <a:lstStyle/>
        <a:p>
          <a:endParaRPr lang="de-DE"/>
        </a:p>
      </dgm:t>
    </dgm:pt>
    <dgm:pt modelId="{4B64038E-D249-4711-AADC-728372860EFA}" type="sibTrans" cxnId="{1274B031-F9D5-4500-AB07-F254F940F336}">
      <dgm:prSet/>
      <dgm:spPr/>
      <dgm:t>
        <a:bodyPr/>
        <a:lstStyle/>
        <a:p>
          <a:endParaRPr lang="de-DE"/>
        </a:p>
      </dgm:t>
    </dgm:pt>
    <dgm:pt modelId="{451ACF6E-CA2E-4043-B260-03B53CCD23DD}">
      <dgm:prSet phldrT="[Text]"/>
      <dgm:spPr/>
      <dgm:t>
        <a:bodyPr/>
        <a:lstStyle/>
        <a:p>
          <a:r>
            <a:rPr lang="de-DE" dirty="0"/>
            <a:t>Variabilität</a:t>
          </a:r>
        </a:p>
      </dgm:t>
    </dgm:pt>
    <dgm:pt modelId="{6C19D737-A25D-486E-BC1E-80272C945B15}" type="parTrans" cxnId="{12F3079B-1477-4166-9ED1-C08B79319B83}">
      <dgm:prSet/>
      <dgm:spPr/>
      <dgm:t>
        <a:bodyPr/>
        <a:lstStyle/>
        <a:p>
          <a:endParaRPr lang="de-DE"/>
        </a:p>
      </dgm:t>
    </dgm:pt>
    <dgm:pt modelId="{B71F47CA-2797-4B01-9356-632FEBF40D2B}" type="sibTrans" cxnId="{12F3079B-1477-4166-9ED1-C08B79319B83}">
      <dgm:prSet/>
      <dgm:spPr/>
      <dgm:t>
        <a:bodyPr/>
        <a:lstStyle/>
        <a:p>
          <a:endParaRPr lang="de-DE"/>
        </a:p>
      </dgm:t>
    </dgm:pt>
    <dgm:pt modelId="{B22B10F1-E9FA-409A-B3E8-4D0F3BEB7648}" type="pres">
      <dgm:prSet presAssocID="{69B7B075-50B7-4A6A-A572-887A57FDD9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FE6500-B299-4368-B4D7-04F931E2FAC6}" type="pres">
      <dgm:prSet presAssocID="{69B7B075-50B7-4A6A-A572-887A57FDD919}" presName="matrix" presStyleCnt="0"/>
      <dgm:spPr/>
    </dgm:pt>
    <dgm:pt modelId="{5370EE43-C255-40B4-904B-77D2ED36CF90}" type="pres">
      <dgm:prSet presAssocID="{69B7B075-50B7-4A6A-A572-887A57FDD919}" presName="tile1" presStyleLbl="node1" presStyleIdx="0" presStyleCnt="4"/>
      <dgm:spPr/>
    </dgm:pt>
    <dgm:pt modelId="{B0ECB9C3-45B7-49CD-8B6B-658BF47D99C0}" type="pres">
      <dgm:prSet presAssocID="{69B7B075-50B7-4A6A-A572-887A57FDD9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D567E-94E2-46B1-BAC1-321E83E8ED47}" type="pres">
      <dgm:prSet presAssocID="{69B7B075-50B7-4A6A-A572-887A57FDD919}" presName="tile2" presStyleLbl="node1" presStyleIdx="1" presStyleCnt="4"/>
      <dgm:spPr/>
    </dgm:pt>
    <dgm:pt modelId="{D8498709-B915-48E6-8818-3E399DB9BFBD}" type="pres">
      <dgm:prSet presAssocID="{69B7B075-50B7-4A6A-A572-887A57FDD9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C1A84C-37A8-46FC-B459-0B9845F5FAC2}" type="pres">
      <dgm:prSet presAssocID="{69B7B075-50B7-4A6A-A572-887A57FDD919}" presName="tile3" presStyleLbl="node1" presStyleIdx="2" presStyleCnt="4"/>
      <dgm:spPr/>
    </dgm:pt>
    <dgm:pt modelId="{75ACB0C9-967D-4CD7-B04D-30EB5794FA3A}" type="pres">
      <dgm:prSet presAssocID="{69B7B075-50B7-4A6A-A572-887A57FDD9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697F1C-8482-4074-89D9-74711A09CA11}" type="pres">
      <dgm:prSet presAssocID="{69B7B075-50B7-4A6A-A572-887A57FDD919}" presName="tile4" presStyleLbl="node1" presStyleIdx="3" presStyleCnt="4"/>
      <dgm:spPr/>
    </dgm:pt>
    <dgm:pt modelId="{14F3A5E0-0C63-456B-98E7-07E78D1292BF}" type="pres">
      <dgm:prSet presAssocID="{69B7B075-50B7-4A6A-A572-887A57FDD9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C0FA4B-2EE4-4D47-8A9C-064B6539810A}" type="pres">
      <dgm:prSet presAssocID="{69B7B075-50B7-4A6A-A572-887A57FDD9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274B031-F9D5-4500-AB07-F254F940F336}" srcId="{6F28BBB7-66E0-4766-B8AB-C9CD431EB56C}" destId="{7F9155D4-AF5D-4A0E-9B87-D06C66D48302}" srcOrd="2" destOrd="0" parTransId="{D3F2912A-FF63-48D8-8D6A-C27B64C65BE7}" sibTransId="{4B64038E-D249-4711-AADC-728372860EFA}"/>
    <dgm:cxn modelId="{81384C3B-3F73-4F37-9C47-AFE673863A29}" type="presOf" srcId="{41379987-1C70-40D7-B34A-E3B10F5BC170}" destId="{D8498709-B915-48E6-8818-3E399DB9BFBD}" srcOrd="1" destOrd="0" presId="urn:microsoft.com/office/officeart/2005/8/layout/matrix1"/>
    <dgm:cxn modelId="{8DB50B3D-297F-4E26-9AAF-54EE783BC913}" srcId="{6F28BBB7-66E0-4766-B8AB-C9CD431EB56C}" destId="{9214F213-DB61-4A35-9658-26809B2B9860}" srcOrd="0" destOrd="0" parTransId="{F5848EC3-30C4-4648-8858-0FDBDD72AD99}" sibTransId="{B734CA30-70A5-4DA8-BFCC-2209E19E2BD6}"/>
    <dgm:cxn modelId="{6E572F4A-6F1B-4BB8-8BC5-FA9195DD7B9A}" type="presOf" srcId="{9214F213-DB61-4A35-9658-26809B2B9860}" destId="{5370EE43-C255-40B4-904B-77D2ED36CF90}" srcOrd="0" destOrd="0" presId="urn:microsoft.com/office/officeart/2005/8/layout/matrix1"/>
    <dgm:cxn modelId="{5E39E950-1016-4F27-AAD9-0714BD58F611}" type="presOf" srcId="{9214F213-DB61-4A35-9658-26809B2B9860}" destId="{B0ECB9C3-45B7-49CD-8B6B-658BF47D99C0}" srcOrd="1" destOrd="0" presId="urn:microsoft.com/office/officeart/2005/8/layout/matrix1"/>
    <dgm:cxn modelId="{9D942E59-F8D9-4C0C-ACB3-8EB18B2D89B3}" type="presOf" srcId="{6F28BBB7-66E0-4766-B8AB-C9CD431EB56C}" destId="{9EC0FA4B-2EE4-4D47-8A9C-064B6539810A}" srcOrd="0" destOrd="0" presId="urn:microsoft.com/office/officeart/2005/8/layout/matrix1"/>
    <dgm:cxn modelId="{0E6FBC82-D471-4146-B1DD-1C61FAFF10F1}" srcId="{6F28BBB7-66E0-4766-B8AB-C9CD431EB56C}" destId="{41379987-1C70-40D7-B34A-E3B10F5BC170}" srcOrd="1" destOrd="0" parTransId="{C09237D9-24FE-4F01-9D1C-31BBC0D18A91}" sibTransId="{46E95CD3-3808-4871-B650-B3C514DDBA95}"/>
    <dgm:cxn modelId="{A8A68F87-F873-4E4C-8240-9E816A65A305}" type="presOf" srcId="{69B7B075-50B7-4A6A-A572-887A57FDD919}" destId="{B22B10F1-E9FA-409A-B3E8-4D0F3BEB7648}" srcOrd="0" destOrd="0" presId="urn:microsoft.com/office/officeart/2005/8/layout/matrix1"/>
    <dgm:cxn modelId="{12F3079B-1477-4166-9ED1-C08B79319B83}" srcId="{6F28BBB7-66E0-4766-B8AB-C9CD431EB56C}" destId="{451ACF6E-CA2E-4043-B260-03B53CCD23DD}" srcOrd="3" destOrd="0" parTransId="{6C19D737-A25D-486E-BC1E-80272C945B15}" sibTransId="{B71F47CA-2797-4B01-9356-632FEBF40D2B}"/>
    <dgm:cxn modelId="{5FD09FA5-8B94-40E1-B04B-605C15174DA9}" srcId="{69B7B075-50B7-4A6A-A572-887A57FDD919}" destId="{6F28BBB7-66E0-4766-B8AB-C9CD431EB56C}" srcOrd="0" destOrd="0" parTransId="{A1FF0A23-E1FF-4BDC-9BD0-2A33E1451A1B}" sibTransId="{0504B420-F20B-45AD-AC71-47E84036B7F9}"/>
    <dgm:cxn modelId="{07D3FAAD-BCEE-42EB-A3AF-D321BF423447}" type="presOf" srcId="{41379987-1C70-40D7-B34A-E3B10F5BC170}" destId="{027D567E-94E2-46B1-BAC1-321E83E8ED47}" srcOrd="0" destOrd="0" presId="urn:microsoft.com/office/officeart/2005/8/layout/matrix1"/>
    <dgm:cxn modelId="{889256D1-43C2-4307-88ED-256B0CFE9312}" type="presOf" srcId="{451ACF6E-CA2E-4043-B260-03B53CCD23DD}" destId="{34697F1C-8482-4074-89D9-74711A09CA11}" srcOrd="0" destOrd="0" presId="urn:microsoft.com/office/officeart/2005/8/layout/matrix1"/>
    <dgm:cxn modelId="{83769BD4-283D-4586-89EE-4629FF110F27}" type="presOf" srcId="{451ACF6E-CA2E-4043-B260-03B53CCD23DD}" destId="{14F3A5E0-0C63-456B-98E7-07E78D1292BF}" srcOrd="1" destOrd="0" presId="urn:microsoft.com/office/officeart/2005/8/layout/matrix1"/>
    <dgm:cxn modelId="{33C81FD5-BDCD-4995-8F43-A66E3D2B7693}" type="presOf" srcId="{7F9155D4-AF5D-4A0E-9B87-D06C66D48302}" destId="{29C1A84C-37A8-46FC-B459-0B9845F5FAC2}" srcOrd="0" destOrd="0" presId="urn:microsoft.com/office/officeart/2005/8/layout/matrix1"/>
    <dgm:cxn modelId="{0DAA76D9-2B70-45A3-B90D-593817187569}" type="presOf" srcId="{7F9155D4-AF5D-4A0E-9B87-D06C66D48302}" destId="{75ACB0C9-967D-4CD7-B04D-30EB5794FA3A}" srcOrd="1" destOrd="0" presId="urn:microsoft.com/office/officeart/2005/8/layout/matrix1"/>
    <dgm:cxn modelId="{B28F4985-2D1C-4EB2-8BEC-F9FE7702EEEA}" type="presParOf" srcId="{B22B10F1-E9FA-409A-B3E8-4D0F3BEB7648}" destId="{27FE6500-B299-4368-B4D7-04F931E2FAC6}" srcOrd="0" destOrd="0" presId="urn:microsoft.com/office/officeart/2005/8/layout/matrix1"/>
    <dgm:cxn modelId="{75DF04E6-8B90-4240-B67C-81846AFF8D7F}" type="presParOf" srcId="{27FE6500-B299-4368-B4D7-04F931E2FAC6}" destId="{5370EE43-C255-40B4-904B-77D2ED36CF90}" srcOrd="0" destOrd="0" presId="urn:microsoft.com/office/officeart/2005/8/layout/matrix1"/>
    <dgm:cxn modelId="{DA1F9A9D-17B6-4A26-955C-481E5FC11B9B}" type="presParOf" srcId="{27FE6500-B299-4368-B4D7-04F931E2FAC6}" destId="{B0ECB9C3-45B7-49CD-8B6B-658BF47D99C0}" srcOrd="1" destOrd="0" presId="urn:microsoft.com/office/officeart/2005/8/layout/matrix1"/>
    <dgm:cxn modelId="{824F6DB7-97FF-410C-B693-E671996DFA2E}" type="presParOf" srcId="{27FE6500-B299-4368-B4D7-04F931E2FAC6}" destId="{027D567E-94E2-46B1-BAC1-321E83E8ED47}" srcOrd="2" destOrd="0" presId="urn:microsoft.com/office/officeart/2005/8/layout/matrix1"/>
    <dgm:cxn modelId="{9CA334EE-4366-4443-B584-1C4A239F2953}" type="presParOf" srcId="{27FE6500-B299-4368-B4D7-04F931E2FAC6}" destId="{D8498709-B915-48E6-8818-3E399DB9BFBD}" srcOrd="3" destOrd="0" presId="urn:microsoft.com/office/officeart/2005/8/layout/matrix1"/>
    <dgm:cxn modelId="{3C2216BB-0011-46C5-85A2-BBDCF3EFD5C4}" type="presParOf" srcId="{27FE6500-B299-4368-B4D7-04F931E2FAC6}" destId="{29C1A84C-37A8-46FC-B459-0B9845F5FAC2}" srcOrd="4" destOrd="0" presId="urn:microsoft.com/office/officeart/2005/8/layout/matrix1"/>
    <dgm:cxn modelId="{A4C3408F-8615-4BF6-A2E0-B2044BAA83FB}" type="presParOf" srcId="{27FE6500-B299-4368-B4D7-04F931E2FAC6}" destId="{75ACB0C9-967D-4CD7-B04D-30EB5794FA3A}" srcOrd="5" destOrd="0" presId="urn:microsoft.com/office/officeart/2005/8/layout/matrix1"/>
    <dgm:cxn modelId="{19EE17CE-DC82-4BB6-B738-0D807776C8C4}" type="presParOf" srcId="{27FE6500-B299-4368-B4D7-04F931E2FAC6}" destId="{34697F1C-8482-4074-89D9-74711A09CA11}" srcOrd="6" destOrd="0" presId="urn:microsoft.com/office/officeart/2005/8/layout/matrix1"/>
    <dgm:cxn modelId="{FD1D3E26-0A1F-42DF-BC0E-BA863E014FA3}" type="presParOf" srcId="{27FE6500-B299-4368-B4D7-04F931E2FAC6}" destId="{14F3A5E0-0C63-456B-98E7-07E78D1292BF}" srcOrd="7" destOrd="0" presId="urn:microsoft.com/office/officeart/2005/8/layout/matrix1"/>
    <dgm:cxn modelId="{D77928AD-E0D8-48E8-A608-105D577F9D02}" type="presParOf" srcId="{B22B10F1-E9FA-409A-B3E8-4D0F3BEB7648}" destId="{9EC0FA4B-2EE4-4D47-8A9C-064B653981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16017" y="-416017"/>
          <a:ext cx="1628068" cy="24601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Allgegenwärtigkeit</a:t>
          </a:r>
        </a:p>
      </dsp:txBody>
      <dsp:txXfrm rot="5400000">
        <a:off x="0" y="0"/>
        <a:ext cx="2460104" cy="1221051"/>
      </dsp:txXfrm>
    </dsp:sp>
    <dsp:sp modelId="{027D567E-94E2-46B1-BAC1-321E83E8ED47}">
      <dsp:nvSpPr>
        <dsp:cNvPr id="0" name=""/>
        <dsp:cNvSpPr/>
      </dsp:nvSpPr>
      <dsp:spPr>
        <a:xfrm>
          <a:off x="2460104" y="0"/>
          <a:ext cx="2460104" cy="1628068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Schwung</a:t>
          </a:r>
        </a:p>
      </dsp:txBody>
      <dsp:txXfrm>
        <a:off x="2460104" y="0"/>
        <a:ext cx="2460104" cy="1221051"/>
      </dsp:txXfrm>
    </dsp:sp>
    <dsp:sp modelId="{29C1A84C-37A8-46FC-B459-0B9845F5FAC2}">
      <dsp:nvSpPr>
        <dsp:cNvPr id="0" name=""/>
        <dsp:cNvSpPr/>
      </dsp:nvSpPr>
      <dsp:spPr>
        <a:xfrm rot="10800000">
          <a:off x="0" y="1628068"/>
          <a:ext cx="2460104" cy="1628068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Überlappung</a:t>
          </a:r>
        </a:p>
      </dsp:txBody>
      <dsp:txXfrm rot="10800000">
        <a:off x="0" y="2035085"/>
        <a:ext cx="2460104" cy="1221051"/>
      </dsp:txXfrm>
    </dsp:sp>
    <dsp:sp modelId="{34697F1C-8482-4074-89D9-74711A09CA11}">
      <dsp:nvSpPr>
        <dsp:cNvPr id="0" name=""/>
        <dsp:cNvSpPr/>
      </dsp:nvSpPr>
      <dsp:spPr>
        <a:xfrm rot="5400000">
          <a:off x="2876121" y="1212050"/>
          <a:ext cx="1628068" cy="246010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Variabilität</a:t>
          </a:r>
        </a:p>
      </dsp:txBody>
      <dsp:txXfrm rot="-5400000">
        <a:off x="2460104" y="2035084"/>
        <a:ext cx="2460104" cy="1221051"/>
      </dsp:txXfrm>
    </dsp:sp>
    <dsp:sp modelId="{9EC0FA4B-2EE4-4D47-8A9C-064B6539810A}">
      <dsp:nvSpPr>
        <dsp:cNvPr id="0" name=""/>
        <dsp:cNvSpPr/>
      </dsp:nvSpPr>
      <dsp:spPr>
        <a:xfrm>
          <a:off x="1722072" y="1221051"/>
          <a:ext cx="1476062" cy="8140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Klassenführung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(nach Kounin)</a:t>
          </a:r>
        </a:p>
      </dsp:txBody>
      <dsp:txXfrm>
        <a:off x="1761810" y="1260789"/>
        <a:ext cx="1396586" cy="7345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625224" y="1486941"/>
          <a:ext cx="1817373" cy="181737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Routinen &amp; Rituale</a:t>
          </a:r>
        </a:p>
      </dsp:txBody>
      <dsp:txXfrm>
        <a:off x="2990597" y="1912652"/>
        <a:ext cx="1086627" cy="934167"/>
      </dsp:txXfrm>
    </dsp:sp>
    <dsp:sp modelId="{E489AB4C-3D90-4AC3-851B-DCB44A8D2227}">
      <dsp:nvSpPr>
        <dsp:cNvPr id="0" name=""/>
        <dsp:cNvSpPr/>
      </dsp:nvSpPr>
      <dsp:spPr>
        <a:xfrm>
          <a:off x="1567843" y="1057380"/>
          <a:ext cx="1321726" cy="1321726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Monitoring</a:t>
          </a:r>
        </a:p>
      </dsp:txBody>
      <dsp:txXfrm>
        <a:off x="1900591" y="1392140"/>
        <a:ext cx="656230" cy="652206"/>
      </dsp:txXfrm>
    </dsp:sp>
    <dsp:sp modelId="{72E3310C-9572-43A4-9C3C-34821F4BAD08}">
      <dsp:nvSpPr>
        <dsp:cNvPr id="0" name=""/>
        <dsp:cNvSpPr/>
      </dsp:nvSpPr>
      <dsp:spPr>
        <a:xfrm rot="20700000">
          <a:off x="2308144" y="145524"/>
          <a:ext cx="1295021" cy="1295021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Umgang mit „Störungen“</a:t>
          </a:r>
        </a:p>
      </dsp:txBody>
      <dsp:txXfrm rot="-20700000">
        <a:off x="2592181" y="429560"/>
        <a:ext cx="726949" cy="726949"/>
      </dsp:txXfrm>
    </dsp:sp>
    <dsp:sp modelId="{FEB936A4-3A69-403B-B73E-FA29CA562867}">
      <dsp:nvSpPr>
        <dsp:cNvPr id="0" name=""/>
        <dsp:cNvSpPr/>
      </dsp:nvSpPr>
      <dsp:spPr>
        <a:xfrm>
          <a:off x="2475957" y="1218077"/>
          <a:ext cx="2326237" cy="2326237"/>
        </a:xfrm>
        <a:prstGeom prst="circularArrow">
          <a:avLst>
            <a:gd name="adj1" fmla="val 4688"/>
            <a:gd name="adj2" fmla="val 299029"/>
            <a:gd name="adj3" fmla="val 2490464"/>
            <a:gd name="adj4" fmla="val 1591779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333768" y="768752"/>
          <a:ext cx="1690157" cy="16901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008593" y="-134314"/>
          <a:ext cx="1822329" cy="18223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438624" y="2210544"/>
          <a:ext cx="2701776" cy="270177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Classroom Management</a:t>
          </a:r>
        </a:p>
      </dsp:txBody>
      <dsp:txXfrm>
        <a:off x="3981801" y="2843422"/>
        <a:ext cx="1615422" cy="1388769"/>
      </dsp:txXfrm>
    </dsp:sp>
    <dsp:sp modelId="{E489AB4C-3D90-4AC3-851B-DCB44A8D2227}">
      <dsp:nvSpPr>
        <dsp:cNvPr id="0" name=""/>
        <dsp:cNvSpPr/>
      </dsp:nvSpPr>
      <dsp:spPr>
        <a:xfrm>
          <a:off x="1866681" y="1571942"/>
          <a:ext cx="1964928" cy="1964928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Prävention</a:t>
          </a:r>
        </a:p>
      </dsp:txBody>
      <dsp:txXfrm>
        <a:off x="2361358" y="2069608"/>
        <a:ext cx="975574" cy="969596"/>
      </dsp:txXfrm>
    </dsp:sp>
    <dsp:sp modelId="{72E3310C-9572-43A4-9C3C-34821F4BAD08}">
      <dsp:nvSpPr>
        <dsp:cNvPr id="0" name=""/>
        <dsp:cNvSpPr/>
      </dsp:nvSpPr>
      <dsp:spPr>
        <a:xfrm rot="20700000">
          <a:off x="2967241" y="216342"/>
          <a:ext cx="1925228" cy="192522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Intervention</a:t>
          </a:r>
        </a:p>
      </dsp:txBody>
      <dsp:txXfrm rot="-20700000">
        <a:off x="3389500" y="638601"/>
        <a:ext cx="1080710" cy="1080710"/>
      </dsp:txXfrm>
    </dsp:sp>
    <dsp:sp modelId="{FEB936A4-3A69-403B-B73E-FA29CA562867}">
      <dsp:nvSpPr>
        <dsp:cNvPr id="0" name=""/>
        <dsp:cNvSpPr/>
      </dsp:nvSpPr>
      <dsp:spPr>
        <a:xfrm>
          <a:off x="3238837" y="1798307"/>
          <a:ext cx="3458273" cy="3458273"/>
        </a:xfrm>
        <a:prstGeom prst="circularArrow">
          <a:avLst>
            <a:gd name="adj1" fmla="val 4687"/>
            <a:gd name="adj2" fmla="val 299029"/>
            <a:gd name="adj3" fmla="val 2531000"/>
            <a:gd name="adj4" fmla="val 1582968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518696" y="1134096"/>
          <a:ext cx="2512651" cy="25126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521916" y="-208436"/>
          <a:ext cx="2709144" cy="27091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672A9-9732-4938-B4BB-75402052DA76}">
      <dsp:nvSpPr>
        <dsp:cNvPr id="0" name=""/>
        <dsp:cNvSpPr/>
      </dsp:nvSpPr>
      <dsp:spPr>
        <a:xfrm rot="16200000">
          <a:off x="664" y="568989"/>
          <a:ext cx="1858543" cy="18585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Lehrkraft</a:t>
          </a:r>
        </a:p>
      </dsp:txBody>
      <dsp:txXfrm rot="5400000">
        <a:off x="665" y="1033625"/>
        <a:ext cx="1533298" cy="929271"/>
      </dsp:txXfrm>
    </dsp:sp>
    <dsp:sp modelId="{CEB46C2A-4649-4DB3-A201-6496FBDAF354}">
      <dsp:nvSpPr>
        <dsp:cNvPr id="0" name=""/>
        <dsp:cNvSpPr/>
      </dsp:nvSpPr>
      <dsp:spPr>
        <a:xfrm rot="5400000">
          <a:off x="2005052" y="568989"/>
          <a:ext cx="1858543" cy="18585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Lernende</a:t>
          </a:r>
        </a:p>
      </dsp:txBody>
      <dsp:txXfrm rot="-5400000">
        <a:off x="2330298" y="1033625"/>
        <a:ext cx="1533298" cy="9292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6D94-8670-4C9D-A529-FD02CAE74359}">
      <dsp:nvSpPr>
        <dsp:cNvPr id="0" name=""/>
        <dsp:cNvSpPr/>
      </dsp:nvSpPr>
      <dsp:spPr>
        <a:xfrm>
          <a:off x="2815486" y="1731422"/>
          <a:ext cx="1233451" cy="1233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Präsenz</a:t>
          </a:r>
        </a:p>
      </dsp:txBody>
      <dsp:txXfrm>
        <a:off x="2996121" y="1912057"/>
        <a:ext cx="872181" cy="872181"/>
      </dsp:txXfrm>
    </dsp:sp>
    <dsp:sp modelId="{5B79EDC9-05DA-44E6-9D38-62D1EFD6028A}">
      <dsp:nvSpPr>
        <dsp:cNvPr id="0" name=""/>
        <dsp:cNvSpPr/>
      </dsp:nvSpPr>
      <dsp:spPr>
        <a:xfrm rot="16200000">
          <a:off x="3301117" y="1281807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1405011"/>
        <a:ext cx="183532" cy="251623"/>
      </dsp:txXfrm>
    </dsp:sp>
    <dsp:sp modelId="{49FC9DEB-E97D-41E9-9807-D301E1211390}">
      <dsp:nvSpPr>
        <dsp:cNvPr id="0" name=""/>
        <dsp:cNvSpPr/>
      </dsp:nvSpPr>
      <dsp:spPr>
        <a:xfrm>
          <a:off x="2815486" y="3274"/>
          <a:ext cx="1233451" cy="12334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Ich bin da und bleibe da</a:t>
          </a:r>
        </a:p>
      </dsp:txBody>
      <dsp:txXfrm>
        <a:off x="2996121" y="183909"/>
        <a:ext cx="872181" cy="872181"/>
      </dsp:txXfrm>
    </dsp:sp>
    <dsp:sp modelId="{3F6172BC-640D-4B47-8DC2-FE12CB0C5CE6}">
      <dsp:nvSpPr>
        <dsp:cNvPr id="0" name=""/>
        <dsp:cNvSpPr/>
      </dsp:nvSpPr>
      <dsp:spPr>
        <a:xfrm rot="19800000">
          <a:off x="4043001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1813673"/>
        <a:ext cx="183532" cy="251623"/>
      </dsp:txXfrm>
    </dsp:sp>
    <dsp:sp modelId="{8D9A9784-D94F-4786-8887-40AB3397E16A}">
      <dsp:nvSpPr>
        <dsp:cNvPr id="0" name=""/>
        <dsp:cNvSpPr/>
      </dsp:nvSpPr>
      <dsp:spPr>
        <a:xfrm>
          <a:off x="4312106" y="867348"/>
          <a:ext cx="1233451" cy="1233451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Selbstkontrolle &amp; Eskalationsvorbeugung</a:t>
          </a:r>
        </a:p>
      </dsp:txBody>
      <dsp:txXfrm>
        <a:off x="4492741" y="1047983"/>
        <a:ext cx="872181" cy="872181"/>
      </dsp:txXfrm>
    </dsp:sp>
    <dsp:sp modelId="{FD7E2633-70D8-4F05-A77F-8C3FF7D9090F}">
      <dsp:nvSpPr>
        <dsp:cNvPr id="0" name=""/>
        <dsp:cNvSpPr/>
      </dsp:nvSpPr>
      <dsp:spPr>
        <a:xfrm rot="1800000">
          <a:off x="4043001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2630999"/>
        <a:ext cx="183532" cy="251623"/>
      </dsp:txXfrm>
    </dsp:sp>
    <dsp:sp modelId="{9DA6D6AB-598A-48DD-803D-E205D19E3393}">
      <dsp:nvSpPr>
        <dsp:cNvPr id="0" name=""/>
        <dsp:cNvSpPr/>
      </dsp:nvSpPr>
      <dsp:spPr>
        <a:xfrm>
          <a:off x="4312106" y="2595496"/>
          <a:ext cx="1233451" cy="123345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Unterstützungsnetzwerke: </a:t>
          </a:r>
          <a:r>
            <a:rPr lang="de-DE" sz="1000" kern="1200" dirty="0"/>
            <a:t>Wir sind nicht alleine</a:t>
          </a:r>
        </a:p>
      </dsp:txBody>
      <dsp:txXfrm>
        <a:off x="4492741" y="2776131"/>
        <a:ext cx="872181" cy="872181"/>
      </dsp:txXfrm>
    </dsp:sp>
    <dsp:sp modelId="{1AA589E6-F399-46C7-AE75-4C8E006EC211}">
      <dsp:nvSpPr>
        <dsp:cNvPr id="0" name=""/>
        <dsp:cNvSpPr/>
      </dsp:nvSpPr>
      <dsp:spPr>
        <a:xfrm rot="5400000">
          <a:off x="3301117" y="299511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3039661"/>
        <a:ext cx="183532" cy="251623"/>
      </dsp:txXfrm>
    </dsp:sp>
    <dsp:sp modelId="{297696A9-4F17-494E-AF8B-D14C29EAC290}">
      <dsp:nvSpPr>
        <dsp:cNvPr id="0" name=""/>
        <dsp:cNvSpPr/>
      </dsp:nvSpPr>
      <dsp:spPr>
        <a:xfrm>
          <a:off x="2815486" y="3459570"/>
          <a:ext cx="1233451" cy="123345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Widerstand: </a:t>
          </a:r>
          <a:r>
            <a:rPr lang="de-DE" sz="1000" kern="1200" dirty="0"/>
            <a:t>Ich gebe dir nicht nach und ich gebe dich nicht auf</a:t>
          </a:r>
        </a:p>
      </dsp:txBody>
      <dsp:txXfrm>
        <a:off x="2996121" y="3640205"/>
        <a:ext cx="872181" cy="872181"/>
      </dsp:txXfrm>
    </dsp:sp>
    <dsp:sp modelId="{883CDB21-A946-48FD-AE11-E5B3505D9F77}">
      <dsp:nvSpPr>
        <dsp:cNvPr id="0" name=""/>
        <dsp:cNvSpPr/>
      </dsp:nvSpPr>
      <dsp:spPr>
        <a:xfrm rot="9000000">
          <a:off x="2559233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2630999"/>
        <a:ext cx="183532" cy="251623"/>
      </dsp:txXfrm>
    </dsp:sp>
    <dsp:sp modelId="{9C16745C-D670-4EF3-ABDB-40328F31BE45}">
      <dsp:nvSpPr>
        <dsp:cNvPr id="0" name=""/>
        <dsp:cNvSpPr/>
      </dsp:nvSpPr>
      <dsp:spPr>
        <a:xfrm>
          <a:off x="1318866" y="2595496"/>
          <a:ext cx="1233451" cy="1233451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Versöhnung &amp; Beziehung</a:t>
          </a:r>
        </a:p>
      </dsp:txBody>
      <dsp:txXfrm>
        <a:off x="1499501" y="2776131"/>
        <a:ext cx="872181" cy="872181"/>
      </dsp:txXfrm>
    </dsp:sp>
    <dsp:sp modelId="{4C636804-5111-4337-91B8-FF06F5204652}">
      <dsp:nvSpPr>
        <dsp:cNvPr id="0" name=""/>
        <dsp:cNvSpPr/>
      </dsp:nvSpPr>
      <dsp:spPr>
        <a:xfrm rot="12600000">
          <a:off x="2559233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1813673"/>
        <a:ext cx="183532" cy="251623"/>
      </dsp:txXfrm>
    </dsp:sp>
    <dsp:sp modelId="{657A1037-59AC-4C47-8D20-EC203FAC8F0E}">
      <dsp:nvSpPr>
        <dsp:cNvPr id="0" name=""/>
        <dsp:cNvSpPr/>
      </dsp:nvSpPr>
      <dsp:spPr>
        <a:xfrm>
          <a:off x="1318866" y="867348"/>
          <a:ext cx="1233451" cy="123345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Transparenz: </a:t>
          </a:r>
          <a:r>
            <a:rPr lang="de-DE" sz="1000" kern="1200" dirty="0"/>
            <a:t>Wir sprechen offen darüber</a:t>
          </a:r>
        </a:p>
      </dsp:txBody>
      <dsp:txXfrm>
        <a:off x="1499501" y="1047983"/>
        <a:ext cx="872181" cy="8721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4BC8-DCD5-48C6-888B-70ED9F7B2691}">
      <dsp:nvSpPr>
        <dsp:cNvPr id="0" name=""/>
        <dsp:cNvSpPr/>
      </dsp:nvSpPr>
      <dsp:spPr>
        <a:xfrm>
          <a:off x="0" y="25241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84926-BCC0-40F7-AB66-7020B46B4D8B}">
      <dsp:nvSpPr>
        <dsp:cNvPr id="0" name=""/>
        <dsp:cNvSpPr/>
      </dsp:nvSpPr>
      <dsp:spPr>
        <a:xfrm>
          <a:off x="343221" y="60531"/>
          <a:ext cx="480509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Guter Unterricht</a:t>
          </a:r>
        </a:p>
      </dsp:txBody>
      <dsp:txXfrm>
        <a:off x="361955" y="79265"/>
        <a:ext cx="4767628" cy="346292"/>
      </dsp:txXfrm>
    </dsp:sp>
    <dsp:sp modelId="{0925DCD3-394D-448D-9B15-256BA8D269EE}">
      <dsp:nvSpPr>
        <dsp:cNvPr id="0" name=""/>
        <dsp:cNvSpPr/>
      </dsp:nvSpPr>
      <dsp:spPr>
        <a:xfrm>
          <a:off x="0" y="84209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9BC1B-B1DD-4B73-8CF8-A534FC5E7886}">
      <dsp:nvSpPr>
        <dsp:cNvPr id="0" name=""/>
        <dsp:cNvSpPr/>
      </dsp:nvSpPr>
      <dsp:spPr>
        <a:xfrm>
          <a:off x="343221" y="650211"/>
          <a:ext cx="4805096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Disziplinierung bei Unterrichtsstörungen</a:t>
          </a:r>
        </a:p>
      </dsp:txBody>
      <dsp:txXfrm>
        <a:off x="361955" y="668945"/>
        <a:ext cx="4767628" cy="346292"/>
      </dsp:txXfrm>
    </dsp:sp>
    <dsp:sp modelId="{803FFF16-A055-49BB-8A42-32F053F018AE}">
      <dsp:nvSpPr>
        <dsp:cNvPr id="0" name=""/>
        <dsp:cNvSpPr/>
      </dsp:nvSpPr>
      <dsp:spPr>
        <a:xfrm>
          <a:off x="0" y="1431771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848EB-FD3E-4A93-AAE4-C4F7A83E2D61}">
      <dsp:nvSpPr>
        <dsp:cNvPr id="0" name=""/>
        <dsp:cNvSpPr/>
      </dsp:nvSpPr>
      <dsp:spPr>
        <a:xfrm>
          <a:off x="343221" y="1239892"/>
          <a:ext cx="4805096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ist nicht auf moderne Settings übertragbar</a:t>
          </a:r>
        </a:p>
      </dsp:txBody>
      <dsp:txXfrm>
        <a:off x="361955" y="1258626"/>
        <a:ext cx="4767628" cy="346292"/>
      </dsp:txXfrm>
    </dsp:sp>
    <dsp:sp modelId="{CE77A231-3A77-4A24-8005-FD5A95D1E523}">
      <dsp:nvSpPr>
        <dsp:cNvPr id="0" name=""/>
        <dsp:cNvSpPr/>
      </dsp:nvSpPr>
      <dsp:spPr>
        <a:xfrm>
          <a:off x="0" y="202145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E570C-698D-4383-BF67-6560719B1607}">
      <dsp:nvSpPr>
        <dsp:cNvPr id="0" name=""/>
        <dsp:cNvSpPr/>
      </dsp:nvSpPr>
      <dsp:spPr>
        <a:xfrm>
          <a:off x="343221" y="1829572"/>
          <a:ext cx="4805096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Viel Intervention hilft viel beim Umgang mit Störungen</a:t>
          </a:r>
        </a:p>
      </dsp:txBody>
      <dsp:txXfrm>
        <a:off x="361955" y="1848306"/>
        <a:ext cx="4767628" cy="346292"/>
      </dsp:txXfrm>
    </dsp:sp>
    <dsp:sp modelId="{0C5AE5DE-1156-41F9-8001-44689C3B0217}">
      <dsp:nvSpPr>
        <dsp:cNvPr id="0" name=""/>
        <dsp:cNvSpPr/>
      </dsp:nvSpPr>
      <dsp:spPr>
        <a:xfrm>
          <a:off x="0" y="261113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8F9F0-0DCB-4241-B16A-F7EB3F280C6C}">
      <dsp:nvSpPr>
        <dsp:cNvPr id="0" name=""/>
        <dsp:cNvSpPr/>
      </dsp:nvSpPr>
      <dsp:spPr>
        <a:xfrm>
          <a:off x="343221" y="2419252"/>
          <a:ext cx="480509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Eine Technik = Patentrezept im Umgang mit Störungen</a:t>
          </a:r>
        </a:p>
      </dsp:txBody>
      <dsp:txXfrm>
        <a:off x="361955" y="2437986"/>
        <a:ext cx="4767628" cy="346292"/>
      </dsp:txXfrm>
    </dsp:sp>
    <dsp:sp modelId="{0ADF0DEA-51BD-4BF1-AAC5-3A20B73695DD}">
      <dsp:nvSpPr>
        <dsp:cNvPr id="0" name=""/>
        <dsp:cNvSpPr/>
      </dsp:nvSpPr>
      <dsp:spPr>
        <a:xfrm>
          <a:off x="0" y="320081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8400D-B8BB-4353-8929-77157F9FD585}">
      <dsp:nvSpPr>
        <dsp:cNvPr id="0" name=""/>
        <dsp:cNvSpPr/>
      </dsp:nvSpPr>
      <dsp:spPr>
        <a:xfrm>
          <a:off x="343221" y="3008932"/>
          <a:ext cx="480509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unterbindet Autonomie und würgt die Motivation der Schüler*innen ab</a:t>
          </a:r>
        </a:p>
      </dsp:txBody>
      <dsp:txXfrm>
        <a:off x="361955" y="3027666"/>
        <a:ext cx="4767628" cy="346292"/>
      </dsp:txXfrm>
    </dsp:sp>
    <dsp:sp modelId="{BD940BF9-4A67-4D59-9712-C8C6B8BE064F}">
      <dsp:nvSpPr>
        <dsp:cNvPr id="0" name=""/>
        <dsp:cNvSpPr/>
      </dsp:nvSpPr>
      <dsp:spPr>
        <a:xfrm>
          <a:off x="0" y="379049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95ADE-254C-4254-9B04-3DFC85BF091D}">
      <dsp:nvSpPr>
        <dsp:cNvPr id="0" name=""/>
        <dsp:cNvSpPr/>
      </dsp:nvSpPr>
      <dsp:spPr>
        <a:xfrm>
          <a:off x="343221" y="3598612"/>
          <a:ext cx="4805096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Schüler*innen können Klassenführung nicht einschätzen</a:t>
          </a:r>
        </a:p>
      </dsp:txBody>
      <dsp:txXfrm>
        <a:off x="361955" y="3617346"/>
        <a:ext cx="4767628" cy="346292"/>
      </dsp:txXfrm>
    </dsp:sp>
    <dsp:sp modelId="{CBE86924-1E19-4FBA-B60F-060A116903F0}">
      <dsp:nvSpPr>
        <dsp:cNvPr id="0" name=""/>
        <dsp:cNvSpPr/>
      </dsp:nvSpPr>
      <dsp:spPr>
        <a:xfrm>
          <a:off x="0" y="4380172"/>
          <a:ext cx="68644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80FC-6EFF-49F4-8D4C-0E2260577A59}">
      <dsp:nvSpPr>
        <dsp:cNvPr id="0" name=""/>
        <dsp:cNvSpPr/>
      </dsp:nvSpPr>
      <dsp:spPr>
        <a:xfrm>
          <a:off x="343221" y="4188292"/>
          <a:ext cx="4805096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Klassenführung = Entweder man kann es oder man kann es nicht</a:t>
          </a:r>
        </a:p>
      </dsp:txBody>
      <dsp:txXfrm>
        <a:off x="361955" y="4207026"/>
        <a:ext cx="4767628" cy="3462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086419" y="1151607"/>
          <a:ext cx="1407520" cy="140752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Routinen &amp; Rituale</a:t>
          </a:r>
        </a:p>
      </dsp:txBody>
      <dsp:txXfrm>
        <a:off x="2369393" y="1481312"/>
        <a:ext cx="841572" cy="723494"/>
      </dsp:txXfrm>
    </dsp:sp>
    <dsp:sp modelId="{E489AB4C-3D90-4AC3-851B-DCB44A8D2227}">
      <dsp:nvSpPr>
        <dsp:cNvPr id="0" name=""/>
        <dsp:cNvSpPr/>
      </dsp:nvSpPr>
      <dsp:spPr>
        <a:xfrm>
          <a:off x="1267498" y="818920"/>
          <a:ext cx="1023651" cy="1023651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Monitoring</a:t>
          </a:r>
        </a:p>
      </dsp:txBody>
      <dsp:txXfrm>
        <a:off x="1525205" y="1078185"/>
        <a:ext cx="508237" cy="505121"/>
      </dsp:txXfrm>
    </dsp:sp>
    <dsp:sp modelId="{72E3310C-9572-43A4-9C3C-34821F4BAD08}">
      <dsp:nvSpPr>
        <dsp:cNvPr id="0" name=""/>
        <dsp:cNvSpPr/>
      </dsp:nvSpPr>
      <dsp:spPr>
        <a:xfrm rot="20700000">
          <a:off x="1840847" y="112706"/>
          <a:ext cx="1002969" cy="1002969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Umgang mit „Störungen“</a:t>
          </a:r>
        </a:p>
      </dsp:txBody>
      <dsp:txXfrm rot="-20700000">
        <a:off x="2060828" y="332686"/>
        <a:ext cx="563008" cy="563008"/>
      </dsp:txXfrm>
    </dsp:sp>
    <dsp:sp modelId="{FEB936A4-3A69-403B-B73E-FA29CA562867}">
      <dsp:nvSpPr>
        <dsp:cNvPr id="0" name=""/>
        <dsp:cNvSpPr/>
      </dsp:nvSpPr>
      <dsp:spPr>
        <a:xfrm>
          <a:off x="1961201" y="948699"/>
          <a:ext cx="1801626" cy="1801626"/>
        </a:xfrm>
        <a:prstGeom prst="circularArrow">
          <a:avLst>
            <a:gd name="adj1" fmla="val 4687"/>
            <a:gd name="adj2" fmla="val 299029"/>
            <a:gd name="adj3" fmla="val 2457790"/>
            <a:gd name="adj4" fmla="val 1599330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086211" y="599443"/>
          <a:ext cx="1308993" cy="13089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1608850" y="-99964"/>
          <a:ext cx="1411359" cy="14113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F677F-0112-4023-9CA1-17F1272747C1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682F-5F6B-47CA-9985-C8C082A5F955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Lob, Positives, WOW!</a:t>
          </a:r>
        </a:p>
      </dsp:txBody>
      <dsp:txXfrm>
        <a:off x="372529" y="94708"/>
        <a:ext cx="4131742" cy="1251982"/>
      </dsp:txXfrm>
    </dsp:sp>
    <dsp:sp modelId="{2AB4539B-6A93-4D9C-B8FD-321E96C54D38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B9595-BB12-4302-9C10-9FED71478C6F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Das nehme ich für mich mit.</a:t>
          </a:r>
        </a:p>
      </dsp:txBody>
      <dsp:txXfrm>
        <a:off x="372529" y="2226629"/>
        <a:ext cx="4131742" cy="12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438624" y="2210544"/>
          <a:ext cx="2701776" cy="270177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Classroom Management</a:t>
          </a:r>
        </a:p>
      </dsp:txBody>
      <dsp:txXfrm>
        <a:off x="3981801" y="2843422"/>
        <a:ext cx="1615422" cy="1388769"/>
      </dsp:txXfrm>
    </dsp:sp>
    <dsp:sp modelId="{E489AB4C-3D90-4AC3-851B-DCB44A8D2227}">
      <dsp:nvSpPr>
        <dsp:cNvPr id="0" name=""/>
        <dsp:cNvSpPr/>
      </dsp:nvSpPr>
      <dsp:spPr>
        <a:xfrm>
          <a:off x="1866681" y="1571942"/>
          <a:ext cx="1964928" cy="1964928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Prävention</a:t>
          </a:r>
        </a:p>
      </dsp:txBody>
      <dsp:txXfrm>
        <a:off x="2361358" y="2069608"/>
        <a:ext cx="975574" cy="969596"/>
      </dsp:txXfrm>
    </dsp:sp>
    <dsp:sp modelId="{72E3310C-9572-43A4-9C3C-34821F4BAD08}">
      <dsp:nvSpPr>
        <dsp:cNvPr id="0" name=""/>
        <dsp:cNvSpPr/>
      </dsp:nvSpPr>
      <dsp:spPr>
        <a:xfrm rot="20700000">
          <a:off x="2967241" y="216342"/>
          <a:ext cx="1925228" cy="192522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Intervention</a:t>
          </a:r>
        </a:p>
      </dsp:txBody>
      <dsp:txXfrm rot="-20700000">
        <a:off x="3389500" y="638601"/>
        <a:ext cx="1080710" cy="1080710"/>
      </dsp:txXfrm>
    </dsp:sp>
    <dsp:sp modelId="{FEB936A4-3A69-403B-B73E-FA29CA562867}">
      <dsp:nvSpPr>
        <dsp:cNvPr id="0" name=""/>
        <dsp:cNvSpPr/>
      </dsp:nvSpPr>
      <dsp:spPr>
        <a:xfrm>
          <a:off x="3238837" y="1798307"/>
          <a:ext cx="3458273" cy="3458273"/>
        </a:xfrm>
        <a:prstGeom prst="circularArrow">
          <a:avLst>
            <a:gd name="adj1" fmla="val 4687"/>
            <a:gd name="adj2" fmla="val 299029"/>
            <a:gd name="adj3" fmla="val 2531000"/>
            <a:gd name="adj4" fmla="val 1582968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518696" y="1134096"/>
          <a:ext cx="2512651" cy="25126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521916" y="-208436"/>
          <a:ext cx="2709144" cy="27091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2347460" y="1555372"/>
          <a:ext cx="1901011" cy="190101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Classroom Management</a:t>
          </a:r>
        </a:p>
      </dsp:txBody>
      <dsp:txXfrm>
        <a:off x="2729648" y="2000675"/>
        <a:ext cx="1136635" cy="977159"/>
      </dsp:txXfrm>
    </dsp:sp>
    <dsp:sp modelId="{E489AB4C-3D90-4AC3-851B-DCB44A8D2227}">
      <dsp:nvSpPr>
        <dsp:cNvPr id="0" name=""/>
        <dsp:cNvSpPr/>
      </dsp:nvSpPr>
      <dsp:spPr>
        <a:xfrm>
          <a:off x="1241417" y="1106042"/>
          <a:ext cx="1382553" cy="1382553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Prävention</a:t>
          </a:r>
        </a:p>
      </dsp:txBody>
      <dsp:txXfrm>
        <a:off x="1589479" y="1456208"/>
        <a:ext cx="686429" cy="682221"/>
      </dsp:txXfrm>
    </dsp:sp>
    <dsp:sp modelId="{72E3310C-9572-43A4-9C3C-34821F4BAD08}">
      <dsp:nvSpPr>
        <dsp:cNvPr id="0" name=""/>
        <dsp:cNvSpPr/>
      </dsp:nvSpPr>
      <dsp:spPr>
        <a:xfrm rot="20700000">
          <a:off x="2015789" y="152221"/>
          <a:ext cx="1354620" cy="135462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Intervention</a:t>
          </a:r>
        </a:p>
      </dsp:txBody>
      <dsp:txXfrm rot="-20700000">
        <a:off x="2312896" y="449329"/>
        <a:ext cx="760404" cy="760404"/>
      </dsp:txXfrm>
    </dsp:sp>
    <dsp:sp modelId="{FEB936A4-3A69-403B-B73E-FA29CA562867}">
      <dsp:nvSpPr>
        <dsp:cNvPr id="0" name=""/>
        <dsp:cNvSpPr/>
      </dsp:nvSpPr>
      <dsp:spPr>
        <a:xfrm>
          <a:off x="2193353" y="1272997"/>
          <a:ext cx="2433294" cy="2433294"/>
        </a:xfrm>
        <a:prstGeom prst="circularArrow">
          <a:avLst>
            <a:gd name="adj1" fmla="val 4688"/>
            <a:gd name="adj2" fmla="val 299029"/>
            <a:gd name="adj3" fmla="val 2495667"/>
            <a:gd name="adj4" fmla="val 1590616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996570" y="803302"/>
          <a:ext cx="1767940" cy="17679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1702451" y="-141324"/>
          <a:ext cx="1906195" cy="19061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845227" y="2333059"/>
          <a:ext cx="2851516" cy="28515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Routinen &amp; Rituale</a:t>
          </a:r>
        </a:p>
      </dsp:txBody>
      <dsp:txXfrm>
        <a:off x="4418509" y="3001013"/>
        <a:ext cx="1704952" cy="1465738"/>
      </dsp:txXfrm>
    </dsp:sp>
    <dsp:sp modelId="{E489AB4C-3D90-4AC3-851B-DCB44A8D2227}">
      <dsp:nvSpPr>
        <dsp:cNvPr id="0" name=""/>
        <dsp:cNvSpPr/>
      </dsp:nvSpPr>
      <dsp:spPr>
        <a:xfrm>
          <a:off x="2186162" y="1659064"/>
          <a:ext cx="2073830" cy="207383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Monitoring</a:t>
          </a:r>
        </a:p>
      </dsp:txBody>
      <dsp:txXfrm>
        <a:off x="2708255" y="2184312"/>
        <a:ext cx="1029644" cy="1023334"/>
      </dsp:txXfrm>
    </dsp:sp>
    <dsp:sp modelId="{72E3310C-9572-43A4-9C3C-34821F4BAD08}">
      <dsp:nvSpPr>
        <dsp:cNvPr id="0" name=""/>
        <dsp:cNvSpPr/>
      </dsp:nvSpPr>
      <dsp:spPr>
        <a:xfrm rot="20700000">
          <a:off x="3347719" y="228332"/>
          <a:ext cx="2031930" cy="203193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Umgang mit „Störungen“</a:t>
          </a:r>
        </a:p>
      </dsp:txBody>
      <dsp:txXfrm rot="-20700000">
        <a:off x="3793381" y="673994"/>
        <a:ext cx="1140606" cy="1140606"/>
      </dsp:txXfrm>
    </dsp:sp>
    <dsp:sp modelId="{FEB936A4-3A69-403B-B73E-FA29CA562867}">
      <dsp:nvSpPr>
        <dsp:cNvPr id="0" name=""/>
        <dsp:cNvSpPr/>
      </dsp:nvSpPr>
      <dsp:spPr>
        <a:xfrm>
          <a:off x="3636989" y="1896472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818891" y="1195954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877713" y="-220986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3845227" y="2333059"/>
          <a:ext cx="2851516" cy="28515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Routinen &amp; Rituale</a:t>
          </a:r>
        </a:p>
      </dsp:txBody>
      <dsp:txXfrm>
        <a:off x="4418509" y="3001013"/>
        <a:ext cx="1704952" cy="1465738"/>
      </dsp:txXfrm>
    </dsp:sp>
    <dsp:sp modelId="{E489AB4C-3D90-4AC3-851B-DCB44A8D2227}">
      <dsp:nvSpPr>
        <dsp:cNvPr id="0" name=""/>
        <dsp:cNvSpPr/>
      </dsp:nvSpPr>
      <dsp:spPr>
        <a:xfrm>
          <a:off x="2186162" y="1659064"/>
          <a:ext cx="2073830" cy="207383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Monitoring</a:t>
          </a:r>
        </a:p>
      </dsp:txBody>
      <dsp:txXfrm>
        <a:off x="2708255" y="2184312"/>
        <a:ext cx="1029644" cy="1023334"/>
      </dsp:txXfrm>
    </dsp:sp>
    <dsp:sp modelId="{72E3310C-9572-43A4-9C3C-34821F4BAD08}">
      <dsp:nvSpPr>
        <dsp:cNvPr id="0" name=""/>
        <dsp:cNvSpPr/>
      </dsp:nvSpPr>
      <dsp:spPr>
        <a:xfrm rot="20700000">
          <a:off x="3347719" y="228332"/>
          <a:ext cx="2031930" cy="203193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Umgang mit „Störungen“</a:t>
          </a:r>
        </a:p>
      </dsp:txBody>
      <dsp:txXfrm rot="-20700000">
        <a:off x="3793381" y="673994"/>
        <a:ext cx="1140606" cy="1140606"/>
      </dsp:txXfrm>
    </dsp:sp>
    <dsp:sp modelId="{FEB936A4-3A69-403B-B73E-FA29CA562867}">
      <dsp:nvSpPr>
        <dsp:cNvPr id="0" name=""/>
        <dsp:cNvSpPr/>
      </dsp:nvSpPr>
      <dsp:spPr>
        <a:xfrm>
          <a:off x="3636989" y="1896472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1818891" y="1195954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2877713" y="-220986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AD31-7E73-4A2E-A871-A5C92ECA7528}">
      <dsp:nvSpPr>
        <dsp:cNvPr id="0" name=""/>
        <dsp:cNvSpPr/>
      </dsp:nvSpPr>
      <dsp:spPr>
        <a:xfrm>
          <a:off x="0" y="2250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A8BA-5962-41D0-90F3-CCDC29CED54D}">
      <dsp:nvSpPr>
        <dsp:cNvPr id="0" name=""/>
        <dsp:cNvSpPr/>
      </dsp:nvSpPr>
      <dsp:spPr>
        <a:xfrm>
          <a:off x="0" y="225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Routinen &amp; Rituale</a:t>
          </a:r>
        </a:p>
      </dsp:txBody>
      <dsp:txXfrm>
        <a:off x="0" y="2250"/>
        <a:ext cx="1526569" cy="1534670"/>
      </dsp:txXfrm>
    </dsp:sp>
    <dsp:sp modelId="{14339824-2C98-46E4-9BE2-897420B5AEF7}">
      <dsp:nvSpPr>
        <dsp:cNvPr id="0" name=""/>
        <dsp:cNvSpPr/>
      </dsp:nvSpPr>
      <dsp:spPr>
        <a:xfrm>
          <a:off x="1641062" y="71939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Beginn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Stille Minute, Material auf dem Tisch, Schiebesystem, aufstehen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Ende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Regiezeit, Abschiedsgruß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641062" y="71939"/>
        <a:ext cx="5991785" cy="1393792"/>
      </dsp:txXfrm>
    </dsp:sp>
    <dsp:sp modelId="{3827F7F1-0E2E-4C79-8AF7-80BDC738B126}">
      <dsp:nvSpPr>
        <dsp:cNvPr id="0" name=""/>
        <dsp:cNvSpPr/>
      </dsp:nvSpPr>
      <dsp:spPr>
        <a:xfrm>
          <a:off x="1526569" y="146573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9C74-1675-45FE-9100-62D6213FDA43}">
      <dsp:nvSpPr>
        <dsp:cNvPr id="0" name=""/>
        <dsp:cNvSpPr/>
      </dsp:nvSpPr>
      <dsp:spPr>
        <a:xfrm>
          <a:off x="0" y="153692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136F-1280-4CFB-A38E-3AFEB64A3E76}">
      <dsp:nvSpPr>
        <dsp:cNvPr id="0" name=""/>
        <dsp:cNvSpPr/>
      </dsp:nvSpPr>
      <dsp:spPr>
        <a:xfrm>
          <a:off x="0" y="153692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Übergänge gestalten</a:t>
          </a:r>
        </a:p>
      </dsp:txBody>
      <dsp:txXfrm>
        <a:off x="0" y="1536920"/>
        <a:ext cx="1526569" cy="1534670"/>
      </dsp:txXfrm>
    </dsp:sp>
    <dsp:sp modelId="{C4D2C83E-EBD4-4888-8A09-5637C0E7A195}">
      <dsp:nvSpPr>
        <dsp:cNvPr id="0" name=""/>
        <dsp:cNvSpPr/>
      </dsp:nvSpPr>
      <dsp:spPr>
        <a:xfrm>
          <a:off x="1641062" y="160661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Aufräummusik, Rituale um Gruppen aufzuteilen, Lerntempoduett oder „Bus </a:t>
          </a:r>
          <a:r>
            <a:rPr lang="de-DE" sz="1600" kern="1200" dirty="0" err="1"/>
            <a:t>Stop</a:t>
          </a:r>
          <a:r>
            <a:rPr lang="de-DE" sz="1600" kern="1200" dirty="0"/>
            <a:t>“ -&gt; „Was machen die </a:t>
          </a:r>
          <a:r>
            <a:rPr lang="de-DE" sz="1600" kern="1200" dirty="0" err="1"/>
            <a:t>SuS</a:t>
          </a:r>
          <a:r>
            <a:rPr lang="de-DE" sz="1600" kern="1200" dirty="0"/>
            <a:t>, wenn sie fertig sind?“</a:t>
          </a:r>
        </a:p>
      </dsp:txBody>
      <dsp:txXfrm>
        <a:off x="1641062" y="1606610"/>
        <a:ext cx="5991785" cy="1393792"/>
      </dsp:txXfrm>
    </dsp:sp>
    <dsp:sp modelId="{EEEC4DCD-03A2-4020-9FE1-3C21FA22DCD7}">
      <dsp:nvSpPr>
        <dsp:cNvPr id="0" name=""/>
        <dsp:cNvSpPr/>
      </dsp:nvSpPr>
      <dsp:spPr>
        <a:xfrm>
          <a:off x="1526569" y="300040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5046-4B68-4DAA-81B6-FDE2DB61ED98}">
      <dsp:nvSpPr>
        <dsp:cNvPr id="0" name=""/>
        <dsp:cNvSpPr/>
      </dsp:nvSpPr>
      <dsp:spPr>
        <a:xfrm>
          <a:off x="0" y="3071591"/>
          <a:ext cx="76328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3A3C-0EF4-489B-BB47-F91768166766}">
      <dsp:nvSpPr>
        <dsp:cNvPr id="0" name=""/>
        <dsp:cNvSpPr/>
      </dsp:nvSpPr>
      <dsp:spPr>
        <a:xfrm>
          <a:off x="0" y="3071591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Ruhe herstellen</a:t>
          </a:r>
        </a:p>
      </dsp:txBody>
      <dsp:txXfrm>
        <a:off x="0" y="3071591"/>
        <a:ext cx="1526569" cy="1534670"/>
      </dsp:txXfrm>
    </dsp:sp>
    <dsp:sp modelId="{EDC0B744-E3D6-47BF-B3B7-7685F0D896B7}">
      <dsp:nvSpPr>
        <dsp:cNvPr id="0" name=""/>
        <dsp:cNvSpPr/>
      </dsp:nvSpPr>
      <dsp:spPr>
        <a:xfrm>
          <a:off x="1641062" y="314128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Klangsignal, visuelle Signale</a:t>
          </a:r>
        </a:p>
      </dsp:txBody>
      <dsp:txXfrm>
        <a:off x="1641062" y="3141280"/>
        <a:ext cx="5991785" cy="1393792"/>
      </dsp:txXfrm>
    </dsp:sp>
    <dsp:sp modelId="{7258B6FB-AAC3-4AD2-96E7-746ABD55813B}">
      <dsp:nvSpPr>
        <dsp:cNvPr id="0" name=""/>
        <dsp:cNvSpPr/>
      </dsp:nvSpPr>
      <dsp:spPr>
        <a:xfrm>
          <a:off x="1526569" y="4535073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AD31-7E73-4A2E-A871-A5C92ECA7528}">
      <dsp:nvSpPr>
        <dsp:cNvPr id="0" name=""/>
        <dsp:cNvSpPr/>
      </dsp:nvSpPr>
      <dsp:spPr>
        <a:xfrm>
          <a:off x="0" y="2250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A8BA-5962-41D0-90F3-CCDC29CED54D}">
      <dsp:nvSpPr>
        <dsp:cNvPr id="0" name=""/>
        <dsp:cNvSpPr/>
      </dsp:nvSpPr>
      <dsp:spPr>
        <a:xfrm>
          <a:off x="0" y="225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Routinen &amp; Rituale</a:t>
          </a:r>
        </a:p>
      </dsp:txBody>
      <dsp:txXfrm>
        <a:off x="0" y="2250"/>
        <a:ext cx="1526569" cy="1534670"/>
      </dsp:txXfrm>
    </dsp:sp>
    <dsp:sp modelId="{14339824-2C98-46E4-9BE2-897420B5AEF7}">
      <dsp:nvSpPr>
        <dsp:cNvPr id="0" name=""/>
        <dsp:cNvSpPr/>
      </dsp:nvSpPr>
      <dsp:spPr>
        <a:xfrm>
          <a:off x="1641062" y="71939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Beginn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Stille Minute, Material auf dem Tisch, Schiebesystem, aufstehen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Ende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Regiezeit, Abschiedsgruß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641062" y="71939"/>
        <a:ext cx="5991785" cy="1393792"/>
      </dsp:txXfrm>
    </dsp:sp>
    <dsp:sp modelId="{3827F7F1-0E2E-4C79-8AF7-80BDC738B126}">
      <dsp:nvSpPr>
        <dsp:cNvPr id="0" name=""/>
        <dsp:cNvSpPr/>
      </dsp:nvSpPr>
      <dsp:spPr>
        <a:xfrm>
          <a:off x="1526569" y="146573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9C74-1675-45FE-9100-62D6213FDA43}">
      <dsp:nvSpPr>
        <dsp:cNvPr id="0" name=""/>
        <dsp:cNvSpPr/>
      </dsp:nvSpPr>
      <dsp:spPr>
        <a:xfrm>
          <a:off x="0" y="153692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136F-1280-4CFB-A38E-3AFEB64A3E76}">
      <dsp:nvSpPr>
        <dsp:cNvPr id="0" name=""/>
        <dsp:cNvSpPr/>
      </dsp:nvSpPr>
      <dsp:spPr>
        <a:xfrm>
          <a:off x="0" y="1536920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Übergänge gestalten</a:t>
          </a:r>
        </a:p>
      </dsp:txBody>
      <dsp:txXfrm>
        <a:off x="0" y="1536920"/>
        <a:ext cx="1526569" cy="1534670"/>
      </dsp:txXfrm>
    </dsp:sp>
    <dsp:sp modelId="{C4D2C83E-EBD4-4888-8A09-5637C0E7A195}">
      <dsp:nvSpPr>
        <dsp:cNvPr id="0" name=""/>
        <dsp:cNvSpPr/>
      </dsp:nvSpPr>
      <dsp:spPr>
        <a:xfrm>
          <a:off x="1641062" y="160661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Aufräummusik, Rituale um Gruppen aufzuteilen, Lerntempoduett oder „Bus </a:t>
          </a:r>
          <a:r>
            <a:rPr lang="de-DE" sz="1600" kern="1200" dirty="0" err="1"/>
            <a:t>Stop</a:t>
          </a:r>
          <a:r>
            <a:rPr lang="de-DE" sz="1600" kern="1200" dirty="0"/>
            <a:t>“ -&gt; „Was machen die </a:t>
          </a:r>
          <a:r>
            <a:rPr lang="de-DE" sz="1600" kern="1200" dirty="0" err="1"/>
            <a:t>SuS</a:t>
          </a:r>
          <a:r>
            <a:rPr lang="de-DE" sz="1600" kern="1200" dirty="0"/>
            <a:t>, wenn sie fertig sind?“</a:t>
          </a:r>
        </a:p>
      </dsp:txBody>
      <dsp:txXfrm>
        <a:off x="1641062" y="1606610"/>
        <a:ext cx="5991785" cy="1393792"/>
      </dsp:txXfrm>
    </dsp:sp>
    <dsp:sp modelId="{EEEC4DCD-03A2-4020-9FE1-3C21FA22DCD7}">
      <dsp:nvSpPr>
        <dsp:cNvPr id="0" name=""/>
        <dsp:cNvSpPr/>
      </dsp:nvSpPr>
      <dsp:spPr>
        <a:xfrm>
          <a:off x="1526569" y="3000402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5046-4B68-4DAA-81B6-FDE2DB61ED98}">
      <dsp:nvSpPr>
        <dsp:cNvPr id="0" name=""/>
        <dsp:cNvSpPr/>
      </dsp:nvSpPr>
      <dsp:spPr>
        <a:xfrm>
          <a:off x="0" y="3071591"/>
          <a:ext cx="76328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3A3C-0EF4-489B-BB47-F91768166766}">
      <dsp:nvSpPr>
        <dsp:cNvPr id="0" name=""/>
        <dsp:cNvSpPr/>
      </dsp:nvSpPr>
      <dsp:spPr>
        <a:xfrm>
          <a:off x="0" y="3071591"/>
          <a:ext cx="1526569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Ruhe herstellen</a:t>
          </a:r>
        </a:p>
      </dsp:txBody>
      <dsp:txXfrm>
        <a:off x="0" y="3071591"/>
        <a:ext cx="1526569" cy="1534670"/>
      </dsp:txXfrm>
    </dsp:sp>
    <dsp:sp modelId="{EDC0B744-E3D6-47BF-B3B7-7685F0D896B7}">
      <dsp:nvSpPr>
        <dsp:cNvPr id="0" name=""/>
        <dsp:cNvSpPr/>
      </dsp:nvSpPr>
      <dsp:spPr>
        <a:xfrm>
          <a:off x="1641062" y="3141280"/>
          <a:ext cx="5991785" cy="139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Klangsignal, visuelle Signale</a:t>
          </a:r>
        </a:p>
      </dsp:txBody>
      <dsp:txXfrm>
        <a:off x="1641062" y="3141280"/>
        <a:ext cx="5991785" cy="1393792"/>
      </dsp:txXfrm>
    </dsp:sp>
    <dsp:sp modelId="{7258B6FB-AAC3-4AD2-96E7-746ABD55813B}">
      <dsp:nvSpPr>
        <dsp:cNvPr id="0" name=""/>
        <dsp:cNvSpPr/>
      </dsp:nvSpPr>
      <dsp:spPr>
        <a:xfrm>
          <a:off x="1526569" y="4535073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EE43-C255-40B4-904B-77D2ED36CF90}">
      <dsp:nvSpPr>
        <dsp:cNvPr id="0" name=""/>
        <dsp:cNvSpPr/>
      </dsp:nvSpPr>
      <dsp:spPr>
        <a:xfrm rot="16200000">
          <a:off x="416017" y="-416017"/>
          <a:ext cx="1628068" cy="24601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Allgegenwärtigkeit</a:t>
          </a:r>
        </a:p>
      </dsp:txBody>
      <dsp:txXfrm rot="5400000">
        <a:off x="0" y="0"/>
        <a:ext cx="2460104" cy="1221051"/>
      </dsp:txXfrm>
    </dsp:sp>
    <dsp:sp modelId="{027D567E-94E2-46B1-BAC1-321E83E8ED47}">
      <dsp:nvSpPr>
        <dsp:cNvPr id="0" name=""/>
        <dsp:cNvSpPr/>
      </dsp:nvSpPr>
      <dsp:spPr>
        <a:xfrm>
          <a:off x="2460104" y="0"/>
          <a:ext cx="2460104" cy="1628068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Schwung</a:t>
          </a:r>
        </a:p>
      </dsp:txBody>
      <dsp:txXfrm>
        <a:off x="2460104" y="0"/>
        <a:ext cx="2460104" cy="1221051"/>
      </dsp:txXfrm>
    </dsp:sp>
    <dsp:sp modelId="{29C1A84C-37A8-46FC-B459-0B9845F5FAC2}">
      <dsp:nvSpPr>
        <dsp:cNvPr id="0" name=""/>
        <dsp:cNvSpPr/>
      </dsp:nvSpPr>
      <dsp:spPr>
        <a:xfrm rot="10800000">
          <a:off x="0" y="1628068"/>
          <a:ext cx="2460104" cy="1628068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Überlappung</a:t>
          </a:r>
        </a:p>
      </dsp:txBody>
      <dsp:txXfrm rot="10800000">
        <a:off x="0" y="2035085"/>
        <a:ext cx="2460104" cy="1221051"/>
      </dsp:txXfrm>
    </dsp:sp>
    <dsp:sp modelId="{34697F1C-8482-4074-89D9-74711A09CA11}">
      <dsp:nvSpPr>
        <dsp:cNvPr id="0" name=""/>
        <dsp:cNvSpPr/>
      </dsp:nvSpPr>
      <dsp:spPr>
        <a:xfrm rot="5400000">
          <a:off x="2876121" y="1212050"/>
          <a:ext cx="1628068" cy="246010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Variabilität</a:t>
          </a:r>
        </a:p>
      </dsp:txBody>
      <dsp:txXfrm rot="-5400000">
        <a:off x="2460104" y="2035084"/>
        <a:ext cx="2460104" cy="1221051"/>
      </dsp:txXfrm>
    </dsp:sp>
    <dsp:sp modelId="{9EC0FA4B-2EE4-4D47-8A9C-064B6539810A}">
      <dsp:nvSpPr>
        <dsp:cNvPr id="0" name=""/>
        <dsp:cNvSpPr/>
      </dsp:nvSpPr>
      <dsp:spPr>
        <a:xfrm>
          <a:off x="1722072" y="1221051"/>
          <a:ext cx="1476062" cy="8140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Klassenführung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(nach Kounin)</a:t>
          </a:r>
        </a:p>
      </dsp:txBody>
      <dsp:txXfrm>
        <a:off x="1761810" y="1260789"/>
        <a:ext cx="1396586" cy="73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7805737" cy="22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 b="1" dirty="0">
                <a:solidFill>
                  <a:schemeClr val="bg1"/>
                </a:solidFill>
              </a:rPr>
              <a:t>Effiziente Klassenführung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Pädagogik - Flint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betzold.de | Lehrer cartoon, Kinder humor, Lehrerhumor">
            <a:extLst>
              <a:ext uri="{FF2B5EF4-FFF2-40B4-BE49-F238E27FC236}">
                <a16:creationId xmlns:a16="http://schemas.microsoft.com/office/drawing/2014/main" id="{C21A8FBD-35A7-4807-8A5B-1332B9B6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 bwMode="auto">
          <a:xfrm>
            <a:off x="4528617" y="1778042"/>
            <a:ext cx="3672408" cy="330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/>
        </p:nvGraphicFramePr>
        <p:xfrm>
          <a:off x="467544" y="126861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Prävention</a:t>
            </a:r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6AB608FD-E845-48E4-87E3-CCC1FEA366B5}"/>
              </a:ext>
            </a:extLst>
          </p:cNvPr>
          <p:cNvSpPr/>
          <p:nvPr/>
        </p:nvSpPr>
        <p:spPr>
          <a:xfrm>
            <a:off x="1331640" y="1772816"/>
            <a:ext cx="6912768" cy="3672408"/>
          </a:xfrm>
          <a:prstGeom prst="cloudCallout">
            <a:avLst>
              <a:gd name="adj1" fmla="val -58953"/>
              <a:gd name="adj2" fmla="val 7676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/>
              <a:t>„Lauter nette Leute hier …“ </a:t>
            </a:r>
          </a:p>
          <a:p>
            <a:pPr algn="ctr"/>
            <a:endParaRPr lang="de-DE" i="1" dirty="0"/>
          </a:p>
          <a:p>
            <a:pPr algn="ctr"/>
            <a:r>
              <a:rPr lang="de-DE" dirty="0"/>
              <a:t>Der </a:t>
            </a:r>
            <a:r>
              <a:rPr lang="de-DE" dirty="0" err="1"/>
              <a:t>Strahlomat</a:t>
            </a:r>
            <a:r>
              <a:rPr lang="de-DE" dirty="0"/>
              <a:t> (nach Frank Hielscher)</a:t>
            </a:r>
          </a:p>
        </p:txBody>
      </p:sp>
    </p:spTree>
    <p:extLst>
      <p:ext uri="{BB962C8B-B14F-4D97-AF65-F5344CB8AC3E}">
        <p14:creationId xmlns:p14="http://schemas.microsoft.com/office/powerpoint/2010/main" val="278036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51520" y="31137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Prävention – Routinen &amp; Rituale</a:t>
            </a:r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6AB608FD-E845-48E4-87E3-CCC1FEA366B5}"/>
              </a:ext>
            </a:extLst>
          </p:cNvPr>
          <p:cNvSpPr/>
          <p:nvPr/>
        </p:nvSpPr>
        <p:spPr>
          <a:xfrm>
            <a:off x="539552" y="1628800"/>
            <a:ext cx="4824536" cy="3262492"/>
          </a:xfrm>
          <a:prstGeom prst="cloudCallout">
            <a:avLst>
              <a:gd name="adj1" fmla="val -52406"/>
              <a:gd name="adj2" fmla="val 8211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Welchen Abläufen folgen meine Schüler*innen in meiner Stunde?</a:t>
            </a:r>
            <a:endParaRPr lang="de-DE" sz="1200" dirty="0"/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3B0FAEA-CBFA-4CFD-859F-1581215E9704}"/>
              </a:ext>
            </a:extLst>
          </p:cNvPr>
          <p:cNvSpPr/>
          <p:nvPr/>
        </p:nvSpPr>
        <p:spPr>
          <a:xfrm>
            <a:off x="4355976" y="4221088"/>
            <a:ext cx="4104456" cy="1800200"/>
          </a:xfrm>
          <a:prstGeom prst="wedgeEllipseCallout">
            <a:avLst>
              <a:gd name="adj1" fmla="val 46783"/>
              <a:gd name="adj2" fmla="val 62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Einchecken, Stille Minute, Klangsignal, </a:t>
            </a:r>
            <a:r>
              <a:rPr lang="de-DE" dirty="0" err="1"/>
              <a:t>Timer</a:t>
            </a:r>
            <a:r>
              <a:rPr lang="de-DE" dirty="0"/>
              <a:t> in Arbeitsphasen, Helfersystem, Regiezeit, Abschiedsgruß </a:t>
            </a:r>
          </a:p>
        </p:txBody>
      </p:sp>
    </p:spTree>
    <p:extLst>
      <p:ext uri="{BB962C8B-B14F-4D97-AF65-F5344CB8AC3E}">
        <p14:creationId xmlns:p14="http://schemas.microsoft.com/office/powerpoint/2010/main" val="6899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Routinen schaffen Verlässlichkeit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458298C-F84A-4803-BD15-BB02C9C6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285483"/>
              </p:ext>
            </p:extLst>
          </p:nvPr>
        </p:nvGraphicFramePr>
        <p:xfrm>
          <a:off x="827584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49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Routinen schaffen Verlässlichkeit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458298C-F84A-4803-BD15-BB02C9C60672}"/>
              </a:ext>
            </a:extLst>
          </p:cNvPr>
          <p:cNvGraphicFramePr/>
          <p:nvPr/>
        </p:nvGraphicFramePr>
        <p:xfrm>
          <a:off x="827584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5984DD99-8234-44E4-BE63-AFC2BC44768F}"/>
              </a:ext>
            </a:extLst>
          </p:cNvPr>
          <p:cNvSpPr/>
          <p:nvPr/>
        </p:nvSpPr>
        <p:spPr>
          <a:xfrm>
            <a:off x="395536" y="157978"/>
            <a:ext cx="5832648" cy="2797924"/>
          </a:xfrm>
          <a:prstGeom prst="cloudCallout">
            <a:avLst>
              <a:gd name="adj1" fmla="val -51166"/>
              <a:gd name="adj2" fmla="val 754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Weitere Ideen: </a:t>
            </a:r>
            <a:r>
              <a:rPr lang="de-DE" i="1" dirty="0"/>
              <a:t>Trainingskarten von Frank Hielscher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6C6C77-145E-4BCB-9F0F-A478C5B47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902099"/>
            <a:ext cx="6574571" cy="436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7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Monitoring – Allgegenwärtigkeit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1AC592-B5E8-488D-B22F-6925304117CD}"/>
              </a:ext>
            </a:extLst>
          </p:cNvPr>
          <p:cNvSpPr txBox="1"/>
          <p:nvPr/>
        </p:nvSpPr>
        <p:spPr>
          <a:xfrm>
            <a:off x="251520" y="162880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„Beim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Monitoring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handelt es sich um die Fähigkeit der Lehrpersonen, einen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Überblick über das Lerngeschehen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zu haben und aufgrund ihrer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Präsenz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informiert zu sein, was welche Lernenden gerade machen.“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F5F322A-C402-4DAE-BF6A-F4245EB1F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234304"/>
              </p:ext>
            </p:extLst>
          </p:nvPr>
        </p:nvGraphicFramePr>
        <p:xfrm>
          <a:off x="2111896" y="2996952"/>
          <a:ext cx="49202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i="1" dirty="0">
                <a:solidFill>
                  <a:schemeClr val="tx1"/>
                </a:solidFill>
              </a:rPr>
              <a:t>Unterrichtsplanung – Schwung, Überlappung, Variabilität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F5F322A-C402-4DAE-BF6A-F4245EB1F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045360"/>
              </p:ext>
            </p:extLst>
          </p:nvPr>
        </p:nvGraphicFramePr>
        <p:xfrm>
          <a:off x="182844" y="2151727"/>
          <a:ext cx="49202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1C22064-5B81-4F22-9A0D-B34A91E923C7}"/>
              </a:ext>
            </a:extLst>
          </p:cNvPr>
          <p:cNvSpPr txBox="1"/>
          <p:nvPr/>
        </p:nvSpPr>
        <p:spPr>
          <a:xfrm>
            <a:off x="6092299" y="2189906"/>
            <a:ext cx="3603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Murmelphase: </a:t>
            </a:r>
          </a:p>
          <a:p>
            <a:endParaRPr lang="de-DE" sz="20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Erläutert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inwiefern die</a:t>
            </a:r>
          </a:p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Unterrichtsplanung mit </a:t>
            </a:r>
          </a:p>
          <a:p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einer </a:t>
            </a:r>
            <a:r>
              <a:rPr lang="de-DE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präventiven Klassenführung </a:t>
            </a:r>
            <a:r>
              <a:rPr lang="de-DE" sz="2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zusammenhängt.</a:t>
            </a:r>
            <a:endParaRPr lang="de-DE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5" name="Grafik 4" descr="Tanz">
            <a:extLst>
              <a:ext uri="{FF2B5EF4-FFF2-40B4-BE49-F238E27FC236}">
                <a16:creationId xmlns:a16="http://schemas.microsoft.com/office/drawing/2014/main" id="{FD28A9AA-ACA3-4B18-A5A1-E167CF346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2080" y="2145518"/>
            <a:ext cx="800219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912693"/>
              </p:ext>
            </p:extLst>
          </p:nvPr>
        </p:nvGraphicFramePr>
        <p:xfrm>
          <a:off x="4103688" y="1420829"/>
          <a:ext cx="5580880" cy="33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Wer braucht noch mehr?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DB2AB4-1F0F-443E-92EC-C2B8D1B71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96" y="3348434"/>
            <a:ext cx="5328592" cy="291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323528" y="1655338"/>
            <a:ext cx="5158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Proaktives Classroom Management: </a:t>
            </a:r>
          </a:p>
          <a:p>
            <a:r>
              <a:rPr lang="de-DE" sz="2000" i="1" dirty="0" err="1">
                <a:solidFill>
                  <a:schemeClr val="tx1"/>
                </a:solidFill>
              </a:rPr>
              <a:t>Moodle</a:t>
            </a:r>
            <a:r>
              <a:rPr lang="de-DE" sz="2000" i="1" dirty="0">
                <a:solidFill>
                  <a:schemeClr val="tx1"/>
                </a:solidFill>
              </a:rPr>
              <a:t> (Fachliteratur zum Vertiefen)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Selbstlernkurs (Kounin, </a:t>
            </a:r>
            <a:r>
              <a:rPr lang="de-DE" sz="2000" i="1" dirty="0" err="1">
                <a:solidFill>
                  <a:schemeClr val="tx1"/>
                </a:solidFill>
              </a:rPr>
              <a:t>Evertson</a:t>
            </a:r>
            <a:r>
              <a:rPr lang="de-DE" sz="2000" i="1" dirty="0">
                <a:solidFill>
                  <a:schemeClr val="tx1"/>
                </a:solidFill>
              </a:rPr>
              <a:t> &amp; Harris)</a:t>
            </a:r>
          </a:p>
        </p:txBody>
      </p:sp>
    </p:spTree>
    <p:extLst>
      <p:ext uri="{BB962C8B-B14F-4D97-AF65-F5344CB8AC3E}">
        <p14:creationId xmlns:p14="http://schemas.microsoft.com/office/powerpoint/2010/main" val="297803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984435"/>
              </p:ext>
            </p:extLst>
          </p:nvPr>
        </p:nvGraphicFramePr>
        <p:xfrm>
          <a:off x="2267744" y="1390793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DAD8839-C047-4772-84A2-BC24F54FD5EA}"/>
              </a:ext>
            </a:extLst>
          </p:cNvPr>
          <p:cNvSpPr/>
          <p:nvPr/>
        </p:nvSpPr>
        <p:spPr>
          <a:xfrm>
            <a:off x="323528" y="1844824"/>
            <a:ext cx="40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Prävention ist dafür da, Störungen zu minimieren, um Lernen zu ermöglichen. </a:t>
            </a:r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reagieren wir trotzdem effektiv, wenn Störungen auftreten?</a:t>
            </a: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849B3C-7D66-45A8-B376-1E3A3751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700808"/>
            <a:ext cx="8424936" cy="4566737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1AB29588-61C8-4270-8680-B778319019BD}"/>
              </a:ext>
            </a:extLst>
          </p:cNvPr>
          <p:cNvSpPr txBox="1">
            <a:spLocks/>
          </p:cNvSpPr>
          <p:nvPr/>
        </p:nvSpPr>
        <p:spPr>
          <a:xfrm>
            <a:off x="323528" y="6453188"/>
            <a:ext cx="7848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/>
                <a:ea typeface="Microsoft YaHei" panose="020B0503020204020204" pitchFamily="34" charset="-122"/>
                <a:cs typeface="Arial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Vortrag Frank Hielscher (siehe Moodle)</a:t>
            </a:r>
            <a:r>
              <a:rPr lang="de-DE"/>
              <a:t>Marcks, Kronshagen, 9.11.2016</a:t>
            </a:r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B4D331F-4D4C-49A8-95A6-426D5C6E6C9A}"/>
              </a:ext>
            </a:extLst>
          </p:cNvPr>
          <p:cNvSpPr/>
          <p:nvPr/>
        </p:nvSpPr>
        <p:spPr>
          <a:xfrm rot="2063342">
            <a:off x="911921" y="1723525"/>
            <a:ext cx="3958387" cy="14146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Gute Beziehungsarbeit als Grundlage</a:t>
            </a:r>
          </a:p>
        </p:txBody>
      </p:sp>
    </p:spTree>
    <p:extLst>
      <p:ext uri="{BB962C8B-B14F-4D97-AF65-F5344CB8AC3E}">
        <p14:creationId xmlns:p14="http://schemas.microsoft.com/office/powerpoint/2010/main" val="24344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F830E4-DA78-4CE4-98DF-158CA3C0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14750" cy="4415073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7FBF1BA8-1FEC-421E-BE80-6483564946F5}"/>
              </a:ext>
            </a:extLst>
          </p:cNvPr>
          <p:cNvSpPr txBox="1">
            <a:spLocks/>
          </p:cNvSpPr>
          <p:nvPr/>
        </p:nvSpPr>
        <p:spPr>
          <a:xfrm>
            <a:off x="323528" y="6453188"/>
            <a:ext cx="7848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/>
                <a:ea typeface="Microsoft YaHei" panose="020B0503020204020204" pitchFamily="34" charset="-122"/>
                <a:cs typeface="Arial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Vortrag Frank Hielscher (siehe Moodle)</a:t>
            </a:r>
            <a:r>
              <a:rPr lang="de-DE"/>
              <a:t>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46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</a:t>
            </a:r>
            <a:r>
              <a:rPr lang="de-DE" sz="4000" b="1" dirty="0" err="1">
                <a:solidFill>
                  <a:schemeClr val="tx1"/>
                </a:solidFill>
              </a:rPr>
              <a:t>for</a:t>
            </a:r>
            <a:r>
              <a:rPr lang="de-DE" sz="4000" b="1" dirty="0">
                <a:solidFill>
                  <a:schemeClr val="tx1"/>
                </a:solidFill>
              </a:rPr>
              <a:t> </a:t>
            </a:r>
            <a:r>
              <a:rPr lang="de-DE" sz="4000" b="1" dirty="0" err="1">
                <a:solidFill>
                  <a:schemeClr val="tx1"/>
                </a:solidFill>
              </a:rPr>
              <a:t>today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3969720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323528" y="1567858"/>
            <a:ext cx="7416824" cy="466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Vorbereitung auf die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Feedback zur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1" dirty="0">
                <a:solidFill>
                  <a:schemeClr val="tx2"/>
                </a:solidFill>
              </a:rPr>
              <a:t>Effektive Klassenführung – eine Lebensaufgabe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Prävention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Prävention &amp; Intervention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Intervention &amp; Machtkämpfe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Video</a:t>
            </a:r>
            <a:r>
              <a:rPr lang="de-DE" sz="1400" dirty="0">
                <a:solidFill>
                  <a:schemeClr val="tx2"/>
                </a:solidFill>
              </a:rPr>
              <a:t> -  Analyse von Unterricht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Output</a:t>
            </a:r>
            <a:r>
              <a:rPr lang="de-DE" sz="1400" dirty="0">
                <a:solidFill>
                  <a:schemeClr val="tx2"/>
                </a:solidFill>
              </a:rPr>
              <a:t> – Flyer erstellen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Schwerpunkte setzen </a:t>
            </a:r>
            <a:r>
              <a:rPr lang="de-DE" sz="1600" dirty="0">
                <a:solidFill>
                  <a:schemeClr val="tx2"/>
                </a:solidFill>
              </a:rPr>
              <a:t>– Mitarbeitergespräch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Feedback: </a:t>
            </a:r>
            <a:r>
              <a:rPr lang="de-DE" sz="1600" dirty="0">
                <a:solidFill>
                  <a:schemeClr val="tx2"/>
                </a:solidFill>
              </a:rPr>
              <a:t>Die ersten Ferien stehen vor der Tür.</a:t>
            </a:r>
            <a:endParaRPr lang="de-D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251520" y="26064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 – Low-profile Ansatz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630E9223-415C-4AA3-AC18-194D3185A0E3}"/>
              </a:ext>
            </a:extLst>
          </p:cNvPr>
          <p:cNvSpPr/>
          <p:nvPr/>
        </p:nvSpPr>
        <p:spPr>
          <a:xfrm>
            <a:off x="611560" y="2276871"/>
            <a:ext cx="4320480" cy="2736305"/>
          </a:xfrm>
          <a:prstGeom prst="cloudCallout">
            <a:avLst>
              <a:gd name="adj1" fmla="val -55008"/>
              <a:gd name="adj2" fmla="val 6710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/>
              <a:t>Murmelphase: </a:t>
            </a:r>
          </a:p>
          <a:p>
            <a:pPr algn="ctr"/>
            <a:r>
              <a:rPr lang="de-DE" sz="1600" dirty="0"/>
              <a:t>Ab wann wird die Lehrkraft zum Störfaktor bei der Intervention?</a:t>
            </a:r>
          </a:p>
        </p:txBody>
      </p:sp>
      <p:pic>
        <p:nvPicPr>
          <p:cNvPr id="7" name="Grafik 6" descr="Kopf mit Zahnrädern">
            <a:extLst>
              <a:ext uri="{FF2B5EF4-FFF2-40B4-BE49-F238E27FC236}">
                <a16:creationId xmlns:a16="http://schemas.microsoft.com/office/drawing/2014/main" id="{EA8F4833-D7E5-4D5C-B96D-EDE2AC24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2060848"/>
            <a:ext cx="3406160" cy="3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Vortrag Frank Hielscher (siehe </a:t>
            </a:r>
            <a:r>
              <a:rPr lang="de-DE" dirty="0" err="1">
                <a:solidFill>
                  <a:schemeClr val="accent1"/>
                </a:solidFill>
              </a:rPr>
              <a:t>Moodle</a:t>
            </a:r>
            <a:r>
              <a:rPr lang="de-DE" dirty="0">
                <a:solidFill>
                  <a:schemeClr val="accent1"/>
                </a:solidFill>
              </a:rPr>
              <a:t>)</a:t>
            </a:r>
            <a:r>
              <a:rPr lang="de-DE" dirty="0"/>
              <a:t>Marcks, Kronshagen, 9.11.2016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Intervention - Lehrersprache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62361B-F9BB-45F7-A03F-C50E51AC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60532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Dazu mehr: Vortrag Frank Hielscher (siehe </a:t>
            </a:r>
            <a:r>
              <a:rPr lang="de-DE" dirty="0" err="1">
                <a:solidFill>
                  <a:schemeClr val="accent1"/>
                </a:solidFill>
              </a:rPr>
              <a:t>Moodle</a:t>
            </a:r>
            <a:r>
              <a:rPr lang="de-DE" dirty="0">
                <a:solidFill>
                  <a:schemeClr val="accent1"/>
                </a:solidFill>
              </a:rPr>
              <a:t>)</a:t>
            </a:r>
            <a:r>
              <a:rPr lang="de-DE" dirty="0"/>
              <a:t>Marcks, Kronshagen, 9.11.2016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Machtkämpfe vermeiden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0B9CDFD-32D4-471B-8B63-96AEC4C3E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60755"/>
              </p:ext>
            </p:extLst>
          </p:nvPr>
        </p:nvGraphicFramePr>
        <p:xfrm>
          <a:off x="4952978" y="877318"/>
          <a:ext cx="3864260" cy="299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D029FED-65EE-4DA4-8094-6D28C1544F48}"/>
              </a:ext>
            </a:extLst>
          </p:cNvPr>
          <p:cNvSpPr txBox="1"/>
          <p:nvPr/>
        </p:nvSpPr>
        <p:spPr>
          <a:xfrm>
            <a:off x="326762" y="1494595"/>
            <a:ext cx="424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Machtkämpfe entstehen dann, wenn Lernende eine Bitte als Forderung verstehen und sich weigern, dieser Forderung nachzukommen.</a:t>
            </a:r>
            <a:endParaRPr lang="de-DE" sz="2400" i="1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00B79E-8851-4DFC-9E9D-1D9BD3AE7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1542213"/>
            <a:ext cx="5180313" cy="468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0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517612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Dazu mehr: Neue Autorität von Hain Omer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Machtkämpfe beenden</a:t>
            </a: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7C2AF333-35EB-43B0-8B02-AEA9D464CC05}"/>
              </a:ext>
            </a:extLst>
          </p:cNvPr>
          <p:cNvSpPr/>
          <p:nvPr/>
        </p:nvSpPr>
        <p:spPr>
          <a:xfrm>
            <a:off x="1107143" y="1916832"/>
            <a:ext cx="4680520" cy="1764196"/>
          </a:xfrm>
          <a:prstGeom prst="cloudCallout">
            <a:avLst>
              <a:gd name="adj1" fmla="val -56831"/>
              <a:gd name="adj2" fmla="val 8050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„Ja, und …“</a:t>
            </a:r>
          </a:p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D194EB-046F-41FA-A41F-15FC16945C94}"/>
              </a:ext>
            </a:extLst>
          </p:cNvPr>
          <p:cNvSpPr/>
          <p:nvPr/>
        </p:nvSpPr>
        <p:spPr>
          <a:xfrm>
            <a:off x="2799331" y="455425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SuS</a:t>
            </a:r>
            <a:r>
              <a:rPr lang="de-DE" dirty="0">
                <a:solidFill>
                  <a:schemeClr val="tx1"/>
                </a:solidFill>
              </a:rPr>
              <a:t> in ihren Gefühlen </a:t>
            </a:r>
            <a:r>
              <a:rPr lang="de-DE" b="1" dirty="0">
                <a:solidFill>
                  <a:schemeClr val="tx1"/>
                </a:solidFill>
              </a:rPr>
              <a:t>sehen und ernst nehmen</a:t>
            </a: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tx1"/>
                </a:solidFill>
              </a:rPr>
              <a:t>Folgen benennen lassen </a:t>
            </a:r>
            <a:r>
              <a:rPr lang="de-DE" dirty="0">
                <a:solidFill>
                  <a:schemeClr val="tx1"/>
                </a:solidFill>
              </a:rPr>
              <a:t>– das eigene Handeln reflektieren</a:t>
            </a:r>
          </a:p>
          <a:p>
            <a:pPr marL="342900" indent="-342900">
              <a:buAutoNum type="arabicPeriod"/>
            </a:pPr>
            <a:r>
              <a:rPr lang="de-DE" b="1" dirty="0">
                <a:solidFill>
                  <a:schemeClr val="tx1"/>
                </a:solidFill>
              </a:rPr>
              <a:t>Wiedergutmachung </a:t>
            </a:r>
            <a:r>
              <a:rPr lang="de-DE" dirty="0">
                <a:solidFill>
                  <a:schemeClr val="tx1"/>
                </a:solidFill>
              </a:rPr>
              <a:t>für die benannten Folgen benennen</a:t>
            </a:r>
          </a:p>
        </p:txBody>
      </p:sp>
    </p:spTree>
    <p:extLst>
      <p:ext uri="{BB962C8B-B14F-4D97-AF65-F5344CB8AC3E}">
        <p14:creationId xmlns:p14="http://schemas.microsoft.com/office/powerpoint/2010/main" val="38502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solidFill>
                  <a:schemeClr val="tx1"/>
                </a:solidFill>
              </a:rPr>
              <a:t>Vgl</a:t>
            </a:r>
            <a:r>
              <a:rPr lang="de-DE" dirty="0">
                <a:solidFill>
                  <a:schemeClr val="tx1"/>
                </a:solidFill>
              </a:rPr>
              <a:t> „Präsenz“, aus: Neue Autorität von Hain Omer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622CA4F-B5E5-4C9C-BB95-5B44B2670411}"/>
              </a:ext>
            </a:extLst>
          </p:cNvPr>
          <p:cNvGraphicFramePr/>
          <p:nvPr/>
        </p:nvGraphicFramePr>
        <p:xfrm>
          <a:off x="1139788" y="1573478"/>
          <a:ext cx="686442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11AC649-E4FF-4E14-B356-B1B2C26FBAB6}"/>
              </a:ext>
            </a:extLst>
          </p:cNvPr>
          <p:cNvSpPr txBox="1"/>
          <p:nvPr/>
        </p:nvSpPr>
        <p:spPr>
          <a:xfrm>
            <a:off x="251520" y="277991"/>
            <a:ext cx="686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Präsenz als Basis des Lehrerhandelns</a:t>
            </a:r>
          </a:p>
        </p:txBody>
      </p:sp>
    </p:spTree>
    <p:extLst>
      <p:ext uri="{BB962C8B-B14F-4D97-AF65-F5344CB8AC3E}">
        <p14:creationId xmlns:p14="http://schemas.microsoft.com/office/powerpoint/2010/main" val="10408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8 Irrtümer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979B130-7DC0-4EA0-BE0E-B3E2CAEA5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384941"/>
              </p:ext>
            </p:extLst>
          </p:nvPr>
        </p:nvGraphicFramePr>
        <p:xfrm>
          <a:off x="1139788" y="1484784"/>
          <a:ext cx="68644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12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38710"/>
              </p:ext>
            </p:extLst>
          </p:nvPr>
        </p:nvGraphicFramePr>
        <p:xfrm>
          <a:off x="5220072" y="1452241"/>
          <a:ext cx="4428752" cy="255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Wer braucht noch mehr?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352876" y="180089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Effektives Classroom Management: </a:t>
            </a:r>
          </a:p>
          <a:p>
            <a:r>
              <a:rPr lang="de-DE" sz="2000" i="1" dirty="0" err="1">
                <a:solidFill>
                  <a:schemeClr val="tx1"/>
                </a:solidFill>
              </a:rPr>
              <a:t>Moodle</a:t>
            </a:r>
            <a:r>
              <a:rPr lang="de-DE" sz="2000" i="1" dirty="0">
                <a:solidFill>
                  <a:schemeClr val="tx1"/>
                </a:solidFill>
              </a:rPr>
              <a:t> (Vortrag von Frank Hielscher)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F2B842-20EC-4DF7-8505-840C97B18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3068960"/>
            <a:ext cx="6012160" cy="3159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04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89F4C9C-D18F-41F2-83DC-0DBF36AD0841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Video Analyse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2AE192-8249-4753-A0CC-03A5A078DD44}"/>
              </a:ext>
            </a:extLst>
          </p:cNvPr>
          <p:cNvSpPr txBox="1"/>
          <p:nvPr/>
        </p:nvSpPr>
        <p:spPr>
          <a:xfrm>
            <a:off x="369829" y="1592214"/>
            <a:ext cx="7704856" cy="488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Dysfunktionale vs. Funktionale Ausgangssituationen</a:t>
            </a:r>
          </a:p>
          <a:p>
            <a:endParaRPr lang="de-DE" sz="1600" b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r>
              <a:rPr lang="de-DE" sz="1400" b="1" i="1" dirty="0">
                <a:solidFill>
                  <a:schemeClr val="tx1"/>
                </a:solidFill>
              </a:rPr>
              <a:t>1. Teil - Beobachtungsaufträge: </a:t>
            </a:r>
          </a:p>
          <a:p>
            <a:endParaRPr lang="de-DE" sz="14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1. </a:t>
            </a:r>
            <a:r>
              <a:rPr lang="de-DE" sz="1400" b="1" i="1" dirty="0">
                <a:solidFill>
                  <a:schemeClr val="tx1"/>
                </a:solidFill>
              </a:rPr>
              <a:t>Benenne</a:t>
            </a:r>
            <a:r>
              <a:rPr lang="de-DE" sz="1400" i="1" dirty="0">
                <a:solidFill>
                  <a:schemeClr val="tx1"/>
                </a:solidFill>
              </a:rPr>
              <a:t> die Störungen, die im Klassenraum auftreten.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2. </a:t>
            </a:r>
            <a:r>
              <a:rPr lang="de-DE" sz="1400" b="1" i="1" dirty="0">
                <a:solidFill>
                  <a:schemeClr val="tx1"/>
                </a:solidFill>
              </a:rPr>
              <a:t>Beschreibe</a:t>
            </a:r>
            <a:r>
              <a:rPr lang="de-DE" sz="1400" i="1" dirty="0">
                <a:solidFill>
                  <a:schemeClr val="tx1"/>
                </a:solidFill>
              </a:rPr>
              <a:t> die Reaktionen der Lehrkraft auf die jeweiligen Störungen.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3. </a:t>
            </a:r>
            <a:r>
              <a:rPr lang="de-DE" sz="1400" b="1" i="1" dirty="0">
                <a:solidFill>
                  <a:schemeClr val="tx1"/>
                </a:solidFill>
              </a:rPr>
              <a:t>Begründe</a:t>
            </a:r>
            <a:r>
              <a:rPr lang="de-DE" sz="1400" i="1" dirty="0">
                <a:solidFill>
                  <a:schemeClr val="tx1"/>
                </a:solidFill>
              </a:rPr>
              <a:t>, inwiefern die Lehrkraft mit ihrem Verhalten die Störungen verstärkt.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4. </a:t>
            </a:r>
            <a:r>
              <a:rPr lang="de-DE" sz="1400" b="1" i="1" dirty="0">
                <a:solidFill>
                  <a:schemeClr val="tx1"/>
                </a:solidFill>
              </a:rPr>
              <a:t>Diskutiert</a:t>
            </a:r>
            <a:r>
              <a:rPr lang="de-DE" sz="1400" i="1" dirty="0">
                <a:solidFill>
                  <a:schemeClr val="tx1"/>
                </a:solidFill>
              </a:rPr>
              <a:t> mögliche Handlungsalternativen mit einem Partner.</a:t>
            </a:r>
          </a:p>
          <a:p>
            <a:pPr>
              <a:lnSpc>
                <a:spcPct val="150000"/>
              </a:lnSpc>
            </a:pPr>
            <a:endParaRPr lang="de-DE" sz="14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sz="1400" i="1" dirty="0">
              <a:solidFill>
                <a:schemeClr val="tx1"/>
              </a:solidFill>
            </a:endParaRPr>
          </a:p>
          <a:p>
            <a:r>
              <a:rPr lang="de-DE" sz="1400" b="1" i="1" dirty="0">
                <a:solidFill>
                  <a:schemeClr val="tx1"/>
                </a:solidFill>
              </a:rPr>
              <a:t>2. Teil - Beobachtungsaufträge: </a:t>
            </a:r>
          </a:p>
          <a:p>
            <a:endParaRPr lang="de-DE" sz="14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1. </a:t>
            </a:r>
            <a:r>
              <a:rPr lang="de-DE" sz="1400" b="1" i="1" dirty="0">
                <a:solidFill>
                  <a:schemeClr val="tx1"/>
                </a:solidFill>
              </a:rPr>
              <a:t>Beschreibe</a:t>
            </a:r>
            <a:r>
              <a:rPr lang="de-DE" sz="1400" i="1" dirty="0">
                <a:solidFill>
                  <a:schemeClr val="tx1"/>
                </a:solidFill>
              </a:rPr>
              <a:t> die Reaktionen der Lehrkraft auf die jeweiligen Störungen.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/>
                </a:solidFill>
              </a:rPr>
              <a:t>2. Beziehe die dargestellten Handlungsmöglichkeiten auf deinen eigenen Unterricht.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i="1" dirty="0">
                <a:solidFill>
                  <a:schemeClr val="tx1"/>
                </a:solidFill>
              </a:rPr>
              <a:t>	Welche Ideen lassen sich in deiner Praxis umsetzen?</a:t>
            </a:r>
          </a:p>
          <a:p>
            <a:pPr>
              <a:lnSpc>
                <a:spcPct val="150000"/>
              </a:lnSpc>
            </a:pP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828603E-74DF-4C8C-A78C-52AD83DA5908}"/>
              </a:ext>
            </a:extLst>
          </p:cNvPr>
          <p:cNvSpPr/>
          <p:nvPr/>
        </p:nvSpPr>
        <p:spPr>
          <a:xfrm>
            <a:off x="323528" y="2204864"/>
            <a:ext cx="6696744" cy="20162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D294E09-44A2-4C1A-887B-25D33D6A76D3}"/>
              </a:ext>
            </a:extLst>
          </p:cNvPr>
          <p:cNvSpPr/>
          <p:nvPr/>
        </p:nvSpPr>
        <p:spPr>
          <a:xfrm>
            <a:off x="369829" y="4518807"/>
            <a:ext cx="6696744" cy="17088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37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0008589-0A55-4BA2-ABF7-9BB491962546}"/>
              </a:ext>
            </a:extLst>
          </p:cNvPr>
          <p:cNvSpPr/>
          <p:nvPr/>
        </p:nvSpPr>
        <p:spPr>
          <a:xfrm>
            <a:off x="369829" y="2535140"/>
            <a:ext cx="8493489" cy="199437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17246" y="250302"/>
            <a:ext cx="601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Output: </a:t>
            </a:r>
            <a:r>
              <a:rPr lang="de-DE" sz="2800" dirty="0">
                <a:solidFill>
                  <a:schemeClr val="tx1"/>
                </a:solidFill>
              </a:rPr>
              <a:t>Flyer erstellen zum Thema </a:t>
            </a:r>
            <a:r>
              <a:rPr lang="de-DE" sz="2800" dirty="0" err="1">
                <a:solidFill>
                  <a:schemeClr val="tx1"/>
                </a:solidFill>
              </a:rPr>
              <a:t>Classroom</a:t>
            </a:r>
            <a:r>
              <a:rPr lang="de-DE" sz="2800" dirty="0">
                <a:solidFill>
                  <a:schemeClr val="tx1"/>
                </a:solidFill>
              </a:rPr>
              <a:t> Management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D64C6B-3591-49FC-9491-521206905FDE}"/>
              </a:ext>
            </a:extLst>
          </p:cNvPr>
          <p:cNvSpPr txBox="1"/>
          <p:nvPr/>
        </p:nvSpPr>
        <p:spPr>
          <a:xfrm>
            <a:off x="369829" y="159221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Ziel: </a:t>
            </a:r>
            <a:r>
              <a:rPr lang="de-DE" sz="1600" dirty="0">
                <a:solidFill>
                  <a:schemeClr val="tx1"/>
                </a:solidFill>
              </a:rPr>
              <a:t>Wir erstellen Flyer, die uns in schwierigen Situationen unserer Unterrichtspraxis niedrigschwellig und konstruktiv unterstützen.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174385-9A48-4557-A60E-058F38CA52D6}"/>
              </a:ext>
            </a:extLst>
          </p:cNvPr>
          <p:cNvSpPr txBox="1"/>
          <p:nvPr/>
        </p:nvSpPr>
        <p:spPr>
          <a:xfrm>
            <a:off x="410965" y="2535140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1: </a:t>
            </a:r>
            <a:r>
              <a:rPr lang="de-DE" sz="1600" i="1" dirty="0">
                <a:solidFill>
                  <a:schemeClr val="tx1"/>
                </a:solidFill>
              </a:rPr>
              <a:t>Planungshilfe</a:t>
            </a:r>
            <a:r>
              <a:rPr lang="de-DE" sz="1600" dirty="0">
                <a:solidFill>
                  <a:schemeClr val="tx1"/>
                </a:solidFill>
              </a:rPr>
              <a:t>: Checkliste zur Unterstützung bei der Planung von Unterricht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Gruppe 2: </a:t>
            </a:r>
            <a:r>
              <a:rPr lang="de-DE" sz="1600" i="1" dirty="0">
                <a:solidFill>
                  <a:schemeClr val="tx1"/>
                </a:solidFill>
              </a:rPr>
              <a:t>Reflexionshilfe: </a:t>
            </a:r>
            <a:r>
              <a:rPr lang="de-DE" sz="1600" dirty="0">
                <a:solidFill>
                  <a:schemeClr val="tx1"/>
                </a:solidFill>
              </a:rPr>
              <a:t>Feedbackbogen, mit Beobachtungsschwerpunkten zum Thema </a:t>
            </a:r>
            <a:r>
              <a:rPr lang="de-DE" sz="1600" dirty="0" err="1">
                <a:solidFill>
                  <a:schemeClr val="tx1"/>
                </a:solidFill>
              </a:rPr>
              <a:t>Classroom</a:t>
            </a:r>
            <a:r>
              <a:rPr lang="de-DE" sz="1600" dirty="0">
                <a:solidFill>
                  <a:schemeClr val="tx1"/>
                </a:solidFill>
              </a:rPr>
              <a:t>-Management für die Mentor*innen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3:</a:t>
            </a:r>
            <a:r>
              <a:rPr lang="de-DE" sz="1600" i="1" dirty="0">
                <a:solidFill>
                  <a:schemeClr val="tx1"/>
                </a:solidFill>
              </a:rPr>
              <a:t> In der Lerngruppe läufts nicht – </a:t>
            </a:r>
            <a:r>
              <a:rPr lang="de-DE" sz="1600" dirty="0">
                <a:solidFill>
                  <a:schemeClr val="tx1"/>
                </a:solidFill>
              </a:rPr>
              <a:t>Konkrete Handlungsideen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Gruppe 4: </a:t>
            </a:r>
            <a:r>
              <a:rPr lang="de-DE" sz="1600" i="1" dirty="0">
                <a:solidFill>
                  <a:schemeClr val="tx1"/>
                </a:solidFill>
              </a:rPr>
              <a:t>Mit einem Schüler läuft es nicht </a:t>
            </a:r>
            <a:r>
              <a:rPr lang="de-DE" sz="1600" i="1">
                <a:solidFill>
                  <a:schemeClr val="tx1"/>
                </a:solidFill>
              </a:rPr>
              <a:t>– </a:t>
            </a:r>
            <a:r>
              <a:rPr lang="de-DE" sz="1600" dirty="0">
                <a:solidFill>
                  <a:schemeClr val="tx1"/>
                </a:solidFill>
              </a:rPr>
              <a:t>W</a:t>
            </a:r>
            <a:r>
              <a:rPr lang="de-DE" sz="1600">
                <a:solidFill>
                  <a:schemeClr val="tx1"/>
                </a:solidFill>
              </a:rPr>
              <a:t>as </a:t>
            </a:r>
            <a:r>
              <a:rPr lang="de-DE" sz="1600" dirty="0">
                <a:solidFill>
                  <a:schemeClr val="tx1"/>
                </a:solidFill>
              </a:rPr>
              <a:t>kann ich tun?</a:t>
            </a:r>
          </a:p>
          <a:p>
            <a:endParaRPr lang="de-DE" i="1" dirty="0">
              <a:solidFill>
                <a:schemeClr val="tx1"/>
              </a:solidFill>
            </a:endParaRPr>
          </a:p>
        </p:txBody>
      </p:sp>
      <p:pic>
        <p:nvPicPr>
          <p:cNvPr id="13" name="Grafik 12" descr="Verbindungen">
            <a:extLst>
              <a:ext uri="{FF2B5EF4-FFF2-40B4-BE49-F238E27FC236}">
                <a16:creationId xmlns:a16="http://schemas.microsoft.com/office/drawing/2014/main" id="{FD4BAA30-6EB7-4519-B409-9C5276A9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6443" y="4847026"/>
            <a:ext cx="1601730" cy="160173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9E5EE13-63C8-4467-9004-0CD00A188973}"/>
              </a:ext>
            </a:extLst>
          </p:cNvPr>
          <p:cNvSpPr txBox="1"/>
          <p:nvPr/>
        </p:nvSpPr>
        <p:spPr>
          <a:xfrm>
            <a:off x="323528" y="510928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Materialien (</a:t>
            </a:r>
            <a:r>
              <a:rPr lang="de-DE" sz="1600" b="1" dirty="0" err="1">
                <a:solidFill>
                  <a:schemeClr val="tx1"/>
                </a:solidFill>
              </a:rPr>
              <a:t>Moodle</a:t>
            </a:r>
            <a:r>
              <a:rPr lang="de-DE" sz="1600" b="1" dirty="0">
                <a:solidFill>
                  <a:schemeClr val="tx1"/>
                </a:solidFill>
              </a:rPr>
              <a:t>): 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Reader „Einführung in die Pädagogik“ – Umgang mit Störungen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Proaktives CM – </a:t>
            </a:r>
            <a:r>
              <a:rPr lang="de-DE" sz="1200" i="1" dirty="0" err="1">
                <a:solidFill>
                  <a:schemeClr val="tx1"/>
                </a:solidFill>
              </a:rPr>
              <a:t>Evertson</a:t>
            </a:r>
            <a:r>
              <a:rPr lang="de-DE" sz="1200" i="1" dirty="0">
                <a:solidFill>
                  <a:schemeClr val="tx1"/>
                </a:solidFill>
              </a:rPr>
              <a:t> / Emmer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Managementkarten – Frank Hielscher</a:t>
            </a:r>
          </a:p>
          <a:p>
            <a:pPr marL="285750" indent="-285750">
              <a:buFontTx/>
              <a:buChar char="-"/>
            </a:pPr>
            <a:r>
              <a:rPr lang="de-DE" sz="1200" i="1" dirty="0">
                <a:solidFill>
                  <a:schemeClr val="tx1"/>
                </a:solidFill>
              </a:rPr>
              <a:t>Klassenführung – Andrea Albers </a:t>
            </a:r>
          </a:p>
        </p:txBody>
      </p:sp>
    </p:spTree>
    <p:extLst>
      <p:ext uri="{BB962C8B-B14F-4D97-AF65-F5344CB8AC3E}">
        <p14:creationId xmlns:p14="http://schemas.microsoft.com/office/powerpoint/2010/main" val="2193080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6075896" cy="457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2000" b="1" i="1" dirty="0">
              <a:solidFill>
                <a:schemeClr val="tx1"/>
              </a:solidFill>
            </a:endParaRPr>
          </a:p>
          <a:p>
            <a:r>
              <a:rPr lang="de-DE" sz="1600" b="1" i="1" dirty="0">
                <a:solidFill>
                  <a:schemeClr val="tx1"/>
                </a:solidFill>
              </a:rPr>
              <a:t>Die Mitarbeitergespräche mit der Schulleitung stehen an. Classroom Management ist ein Dauerthema an deiner Schule. Du bereitest dich gewissenhaft auf das Gespräch vor. 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wäre dir wichtig, was deine Schule zukünftig noch besser umsetzt?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EA: </a:t>
            </a:r>
            <a:r>
              <a:rPr lang="de-DE" sz="1600" i="1" dirty="0">
                <a:solidFill>
                  <a:schemeClr val="tx1"/>
                </a:solidFill>
              </a:rPr>
              <a:t>Beantworte die Fragen schriftlich.</a:t>
            </a: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PA: </a:t>
            </a:r>
            <a:r>
              <a:rPr lang="de-DE" sz="1600" i="1" dirty="0">
                <a:solidFill>
                  <a:schemeClr val="tx1"/>
                </a:solidFill>
              </a:rPr>
              <a:t>Führe die Mitarbeitergespräche mit einem Partner.</a:t>
            </a:r>
          </a:p>
        </p:txBody>
      </p:sp>
      <p:pic>
        <p:nvPicPr>
          <p:cNvPr id="2050" name="Picture 2" descr="IT Vorstellungsgespräch - Wistar NewsWistar News">
            <a:extLst>
              <a:ext uri="{FF2B5EF4-FFF2-40B4-BE49-F238E27FC236}">
                <a16:creationId xmlns:a16="http://schemas.microsoft.com/office/drawing/2014/main" id="{0100A0E6-C964-41DB-8EF4-5967002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9882"/>
            <a:ext cx="2482310" cy="35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096AB53-62F4-490B-AF0C-42BD43E65DD2}"/>
              </a:ext>
            </a:extLst>
          </p:cNvPr>
          <p:cNvSpPr/>
          <p:nvPr/>
        </p:nvSpPr>
        <p:spPr>
          <a:xfrm>
            <a:off x="224294" y="3314672"/>
            <a:ext cx="5643849" cy="144283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Männliches Profil">
            <a:extLst>
              <a:ext uri="{FF2B5EF4-FFF2-40B4-BE49-F238E27FC236}">
                <a16:creationId xmlns:a16="http://schemas.microsoft.com/office/drawing/2014/main" id="{62E309C3-E6CF-4363-A912-6F7AE7D4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86" y="5735621"/>
            <a:ext cx="395189" cy="395189"/>
          </a:xfrm>
          <a:prstGeom prst="rect">
            <a:avLst/>
          </a:prstGeom>
        </p:spPr>
      </p:pic>
      <p:pic>
        <p:nvPicPr>
          <p:cNvPr id="8" name="Grafik 7" descr="Weibliches Profil">
            <a:extLst>
              <a:ext uri="{FF2B5EF4-FFF2-40B4-BE49-F238E27FC236}">
                <a16:creationId xmlns:a16="http://schemas.microsoft.com/office/drawing/2014/main" id="{0D41C43A-E440-4EA0-92BE-7C7F9F0E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01" y="5735621"/>
            <a:ext cx="395189" cy="395189"/>
          </a:xfrm>
          <a:prstGeom prst="rect">
            <a:avLst/>
          </a:prstGeom>
        </p:spPr>
      </p:pic>
      <p:pic>
        <p:nvPicPr>
          <p:cNvPr id="12" name="Grafik 11" descr="Männliches Profil">
            <a:extLst>
              <a:ext uri="{FF2B5EF4-FFF2-40B4-BE49-F238E27FC236}">
                <a16:creationId xmlns:a16="http://schemas.microsoft.com/office/drawing/2014/main" id="{074E0E1B-31F3-4E5F-AC14-7838A639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5246561"/>
            <a:ext cx="395189" cy="3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179512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12769" y="1949629"/>
            <a:ext cx="532859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lief in den letzten Wochen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Wann habe ich das letzte Mal in der Schule gelacht?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Woran möchte ich als nächstes arbeiten?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932" y="3776464"/>
            <a:ext cx="2905472" cy="2905472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3E7899CC-F932-B4E8-DD98-5884C93B45C8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BE9F37A0-D27B-788B-DAE5-295F1A926902}"/>
              </a:ext>
            </a:extLst>
          </p:cNvPr>
          <p:cNvSpPr/>
          <p:nvPr/>
        </p:nvSpPr>
        <p:spPr>
          <a:xfrm>
            <a:off x="220821" y="3746225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87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5571840" cy="37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wäre dir wichtig, was deine Schule zukünftig noch besser umsetzt?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de-DE" sz="16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Beim Vorstellungsgespräch von Tobias Wieland | Wirtschaft Cartoon ...">
            <a:extLst>
              <a:ext uri="{FF2B5EF4-FFF2-40B4-BE49-F238E27FC236}">
                <a16:creationId xmlns:a16="http://schemas.microsoft.com/office/drawing/2014/main" id="{62C876FF-E30F-4F35-91F6-55E30084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9" y="4077072"/>
            <a:ext cx="3744416" cy="21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23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Feedback (Modul &amp; Vorbereitungsdienst)</a:t>
            </a:r>
          </a:p>
        </p:txBody>
      </p:sp>
      <p:pic>
        <p:nvPicPr>
          <p:cNvPr id="4098" name="Picture 2" descr="5 Finger Feedback: Tipps für gute Rückmeldungen - Blog Artikel ...">
            <a:extLst>
              <a:ext uri="{FF2B5EF4-FFF2-40B4-BE49-F238E27FC236}">
                <a16:creationId xmlns:a16="http://schemas.microsoft.com/office/drawing/2014/main" id="{15A0B01B-E12C-4DFF-9FDF-394AC06C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2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22685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FA6155-6C13-4D84-BFBD-9CC738EDFBB8}"/>
              </a:ext>
            </a:extLst>
          </p:cNvPr>
          <p:cNvSpPr txBox="1"/>
          <p:nvPr/>
        </p:nvSpPr>
        <p:spPr>
          <a:xfrm>
            <a:off x="539552" y="5419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1795" y="4817053"/>
            <a:ext cx="2112385" cy="2112385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43DE606-CABA-4646-9AD9-D87496169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579919"/>
              </p:ext>
            </p:extLst>
          </p:nvPr>
        </p:nvGraphicFramePr>
        <p:xfrm>
          <a:off x="68356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2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462460"/>
              </p:ext>
            </p:extLst>
          </p:nvPr>
        </p:nvGraphicFramePr>
        <p:xfrm>
          <a:off x="1761808" y="1340768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pic>
        <p:nvPicPr>
          <p:cNvPr id="5" name="Grafik 4" descr="Train">
            <a:extLst>
              <a:ext uri="{FF2B5EF4-FFF2-40B4-BE49-F238E27FC236}">
                <a16:creationId xmlns:a16="http://schemas.microsoft.com/office/drawing/2014/main" id="{C1312AD3-381F-4EA9-AB06-FBC0F5704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008" y="1628800"/>
            <a:ext cx="4248472" cy="4248472"/>
          </a:xfrm>
          <a:prstGeom prst="rect">
            <a:avLst/>
          </a:prstGeom>
        </p:spPr>
      </p:pic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F029EADE-4A4A-4A1E-9EBA-27BC66DAE0D3}"/>
              </a:ext>
            </a:extLst>
          </p:cNvPr>
          <p:cNvSpPr/>
          <p:nvPr/>
        </p:nvSpPr>
        <p:spPr>
          <a:xfrm>
            <a:off x="611560" y="2276871"/>
            <a:ext cx="4320480" cy="2736305"/>
          </a:xfrm>
          <a:prstGeom prst="cloudCallout">
            <a:avLst>
              <a:gd name="adj1" fmla="val -55008"/>
              <a:gd name="adj2" fmla="val 6710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/>
              <a:t>Murmelphase: </a:t>
            </a:r>
          </a:p>
          <a:p>
            <a:pPr algn="ctr"/>
            <a:r>
              <a:rPr lang="de-DE" sz="1600" dirty="0"/>
              <a:t>Erläutere die Schienen, auf die </a:t>
            </a:r>
            <a:r>
              <a:rPr lang="de-DE" sz="1600" dirty="0" err="1"/>
              <a:t>SuS</a:t>
            </a:r>
            <a:r>
              <a:rPr lang="de-DE" sz="1600" dirty="0"/>
              <a:t> an deiner Schule gesetzt werden, um erfolgreich zu lernen.</a:t>
            </a:r>
          </a:p>
        </p:txBody>
      </p:sp>
    </p:spTree>
    <p:extLst>
      <p:ext uri="{BB962C8B-B14F-4D97-AF65-F5344CB8AC3E}">
        <p14:creationId xmlns:p14="http://schemas.microsoft.com/office/powerpoint/2010/main" val="240477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557812"/>
              </p:ext>
            </p:extLst>
          </p:nvPr>
        </p:nvGraphicFramePr>
        <p:xfrm>
          <a:off x="4427922" y="2852936"/>
          <a:ext cx="50405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9DA45E-8F3B-4E9D-9556-EFD2C9D8E45B}"/>
              </a:ext>
            </a:extLst>
          </p:cNvPr>
          <p:cNvSpPr txBox="1"/>
          <p:nvPr/>
        </p:nvSpPr>
        <p:spPr>
          <a:xfrm>
            <a:off x="179388" y="1827981"/>
            <a:ext cx="849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>
                <a:solidFill>
                  <a:schemeClr val="tx1"/>
                </a:solidFill>
              </a:rPr>
              <a:t>„Den Unterricht so zu strukturieren, dass Schüler*innen </a:t>
            </a:r>
            <a:r>
              <a:rPr lang="de-DE" sz="1600" b="1" dirty="0">
                <a:solidFill>
                  <a:schemeClr val="tx1"/>
                </a:solidFill>
              </a:rPr>
              <a:t>möglichst viel Unterrichtszeit </a:t>
            </a:r>
            <a:r>
              <a:rPr lang="de-DE" sz="1600" dirty="0">
                <a:solidFill>
                  <a:schemeClr val="tx1"/>
                </a:solidFill>
              </a:rPr>
              <a:t>mit Lernen verbringen können, gehört zu den zentralen Aufgaben von Lehrpersonen. Sie sind dafür verantwortlich, die </a:t>
            </a:r>
            <a:r>
              <a:rPr lang="de-DE" sz="1600" b="1" dirty="0">
                <a:solidFill>
                  <a:schemeClr val="tx1"/>
                </a:solidFill>
              </a:rPr>
              <a:t>Lernaktivitäten zu überblicken </a:t>
            </a:r>
            <a:r>
              <a:rPr lang="de-DE" sz="1600" dirty="0">
                <a:solidFill>
                  <a:schemeClr val="tx1"/>
                </a:solidFill>
              </a:rPr>
              <a:t>und </a:t>
            </a:r>
            <a:r>
              <a:rPr lang="de-DE" sz="1600" b="1" dirty="0">
                <a:solidFill>
                  <a:schemeClr val="tx1"/>
                </a:solidFill>
              </a:rPr>
              <a:t>Störungen durch eine lernförderliche Struktur präventiv zu vermeiden</a:t>
            </a:r>
            <a:r>
              <a:rPr lang="de-DE" sz="1600" dirty="0">
                <a:solidFill>
                  <a:schemeClr val="tx1"/>
                </a:solidFill>
              </a:rPr>
              <a:t>. Im Idealfall agieren sie dabei abgestimmt mit ihren Kolleg*innen.“ </a:t>
            </a:r>
          </a:p>
          <a:p>
            <a:pPr algn="just"/>
            <a:r>
              <a:rPr lang="de-DE" sz="1600" b="1" i="1" dirty="0">
                <a:solidFill>
                  <a:schemeClr val="tx1"/>
                </a:solidFill>
              </a:rPr>
              <a:t>Andrea Albers – Heft Pädagogik 1 (2023)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Aus: Heft </a:t>
            </a:r>
            <a:r>
              <a:rPr lang="de-DE" dirty="0" err="1">
                <a:solidFill>
                  <a:schemeClr val="accent1"/>
                </a:solidFill>
              </a:rPr>
              <a:t>Pädagogigk</a:t>
            </a:r>
            <a:r>
              <a:rPr lang="de-DE" dirty="0">
                <a:solidFill>
                  <a:schemeClr val="accent1"/>
                </a:solidFill>
              </a:rPr>
              <a:t> 1, 2023</a:t>
            </a:r>
            <a:r>
              <a:rPr lang="de-DE" dirty="0"/>
              <a:t>11.2016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535767"/>
              </p:ext>
            </p:extLst>
          </p:nvPr>
        </p:nvGraphicFramePr>
        <p:xfrm>
          <a:off x="467544" y="126861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Classroom Management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Prävention</a:t>
            </a:r>
          </a:p>
        </p:txBody>
      </p:sp>
    </p:spTree>
    <p:extLst>
      <p:ext uri="{BB962C8B-B14F-4D97-AF65-F5344CB8AC3E}">
        <p14:creationId xmlns:p14="http://schemas.microsoft.com/office/powerpoint/2010/main" val="370486075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Bildschirmpräsentation (4:3)</PresentationFormat>
  <Paragraphs>250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Anne Johannsen</cp:lastModifiedBy>
  <cp:revision>294</cp:revision>
  <cp:lastPrinted>1601-01-01T00:00:00Z</cp:lastPrinted>
  <dcterms:created xsi:type="dcterms:W3CDTF">1601-01-01T00:00:00Z</dcterms:created>
  <dcterms:modified xsi:type="dcterms:W3CDTF">2024-10-07T17:48:23Z</dcterms:modified>
</cp:coreProperties>
</file>