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4049" r:id="rId2"/>
  </p:sldMasterIdLst>
  <p:notesMasterIdLst>
    <p:notesMasterId r:id="rId34"/>
  </p:notesMasterIdLst>
  <p:sldIdLst>
    <p:sldId id="376" r:id="rId3"/>
    <p:sldId id="987" r:id="rId4"/>
    <p:sldId id="989" r:id="rId5"/>
    <p:sldId id="988" r:id="rId6"/>
    <p:sldId id="991" r:id="rId7"/>
    <p:sldId id="993" r:id="rId8"/>
    <p:sldId id="992" r:id="rId9"/>
    <p:sldId id="1011" r:id="rId10"/>
    <p:sldId id="1012" r:id="rId11"/>
    <p:sldId id="1030" r:id="rId12"/>
    <p:sldId id="1032" r:id="rId13"/>
    <p:sldId id="1014" r:id="rId14"/>
    <p:sldId id="1025" r:id="rId15"/>
    <p:sldId id="1016" r:id="rId16"/>
    <p:sldId id="1026" r:id="rId17"/>
    <p:sldId id="1017" r:id="rId18"/>
    <p:sldId id="1018" r:id="rId19"/>
    <p:sldId id="1010" r:id="rId20"/>
    <p:sldId id="1008" r:id="rId21"/>
    <p:sldId id="1009" r:id="rId22"/>
    <p:sldId id="1031" r:id="rId23"/>
    <p:sldId id="1028" r:id="rId24"/>
    <p:sldId id="1029" r:id="rId25"/>
    <p:sldId id="1043" r:id="rId26"/>
    <p:sldId id="1020" r:id="rId27"/>
    <p:sldId id="1019" r:id="rId28"/>
    <p:sldId id="1024" r:id="rId29"/>
    <p:sldId id="1027" r:id="rId30"/>
    <p:sldId id="1021" r:id="rId31"/>
    <p:sldId id="1022" r:id="rId32"/>
    <p:sldId id="1023" r:id="rId33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errit Suedecum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0C0C0"/>
    <a:srgbClr val="C808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222" autoAdjust="0"/>
    <p:restoredTop sz="94660"/>
  </p:normalViewPr>
  <p:slideViewPr>
    <p:cSldViewPr>
      <p:cViewPr varScale="1">
        <p:scale>
          <a:sx n="93" d="100"/>
          <a:sy n="93" d="100"/>
        </p:scale>
        <p:origin x="581" y="8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E2CFB2-14D2-42E6-907E-09A960CC2351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de-DE"/>
        </a:p>
      </dgm:t>
    </dgm:pt>
    <dgm:pt modelId="{8515C889-1B48-4036-934B-E6294C84876F}">
      <dgm:prSet phldrT="[Text]"/>
      <dgm:spPr/>
      <dgm:t>
        <a:bodyPr/>
        <a:lstStyle/>
        <a:p>
          <a:r>
            <a:rPr lang="de-DE" b="1" dirty="0"/>
            <a:t>Think</a:t>
          </a:r>
        </a:p>
      </dgm:t>
    </dgm:pt>
    <dgm:pt modelId="{46E632F5-D95C-4B6D-817D-D14A791F9760}" type="parTrans" cxnId="{405A14AF-3B16-4668-A25A-037A3D11DA7B}">
      <dgm:prSet/>
      <dgm:spPr/>
      <dgm:t>
        <a:bodyPr/>
        <a:lstStyle/>
        <a:p>
          <a:endParaRPr lang="de-DE"/>
        </a:p>
      </dgm:t>
    </dgm:pt>
    <dgm:pt modelId="{2B556105-5B45-4287-A1B8-00384D940604}" type="sibTrans" cxnId="{405A14AF-3B16-4668-A25A-037A3D11DA7B}">
      <dgm:prSet/>
      <dgm:spPr/>
      <dgm:t>
        <a:bodyPr/>
        <a:lstStyle/>
        <a:p>
          <a:endParaRPr lang="de-DE"/>
        </a:p>
      </dgm:t>
    </dgm:pt>
    <dgm:pt modelId="{7845556A-9F4F-4587-8F81-4801916DE038}">
      <dgm:prSet phldrT="[Text]"/>
      <dgm:spPr/>
      <dgm:t>
        <a:bodyPr/>
        <a:lstStyle/>
        <a:p>
          <a:r>
            <a:rPr lang="de-DE" dirty="0"/>
            <a:t>Entwurf lesen</a:t>
          </a:r>
        </a:p>
        <a:p>
          <a:r>
            <a:rPr lang="de-DE" b="1" dirty="0"/>
            <a:t>Fragen / Unklarheiten / gute Ideen </a:t>
          </a:r>
          <a:r>
            <a:rPr lang="de-DE" dirty="0"/>
            <a:t>notieren</a:t>
          </a:r>
        </a:p>
      </dgm:t>
    </dgm:pt>
    <dgm:pt modelId="{188FDCAE-17F3-4E2A-A8C8-1EAE4C5D9303}" type="parTrans" cxnId="{2D1B27F3-5E7F-4622-9B95-75FDD19D36DE}">
      <dgm:prSet/>
      <dgm:spPr/>
      <dgm:t>
        <a:bodyPr/>
        <a:lstStyle/>
        <a:p>
          <a:endParaRPr lang="de-DE"/>
        </a:p>
      </dgm:t>
    </dgm:pt>
    <dgm:pt modelId="{FF9FBC42-CB5B-48DC-AC98-748FA4895277}" type="sibTrans" cxnId="{2D1B27F3-5E7F-4622-9B95-75FDD19D36DE}">
      <dgm:prSet/>
      <dgm:spPr/>
      <dgm:t>
        <a:bodyPr/>
        <a:lstStyle/>
        <a:p>
          <a:endParaRPr lang="de-DE"/>
        </a:p>
      </dgm:t>
    </dgm:pt>
    <dgm:pt modelId="{5FCDB27E-3382-4F68-A995-0A0AD907E087}">
      <dgm:prSet phldrT="[Text]"/>
      <dgm:spPr/>
      <dgm:t>
        <a:bodyPr/>
        <a:lstStyle/>
        <a:p>
          <a:r>
            <a:rPr lang="de-DE" b="1" dirty="0"/>
            <a:t>Pair</a:t>
          </a:r>
        </a:p>
      </dgm:t>
    </dgm:pt>
    <dgm:pt modelId="{5182426D-398D-4BD0-9BBA-1716D60B63BF}" type="parTrans" cxnId="{613B1305-9101-49D4-B1C8-CA4C35BE6115}">
      <dgm:prSet/>
      <dgm:spPr/>
      <dgm:t>
        <a:bodyPr/>
        <a:lstStyle/>
        <a:p>
          <a:endParaRPr lang="de-DE"/>
        </a:p>
      </dgm:t>
    </dgm:pt>
    <dgm:pt modelId="{F0B55ABA-86ED-419C-8507-E19F298CC3B7}" type="sibTrans" cxnId="{613B1305-9101-49D4-B1C8-CA4C35BE6115}">
      <dgm:prSet/>
      <dgm:spPr/>
      <dgm:t>
        <a:bodyPr/>
        <a:lstStyle/>
        <a:p>
          <a:endParaRPr lang="de-DE"/>
        </a:p>
      </dgm:t>
    </dgm:pt>
    <dgm:pt modelId="{96536EE3-24D2-4FE9-BF4C-EDA07CDA0DE4}">
      <dgm:prSet phldrT="[Text]"/>
      <dgm:spPr/>
      <dgm:t>
        <a:bodyPr/>
        <a:lstStyle/>
        <a:p>
          <a:r>
            <a:rPr lang="de-DE" dirty="0"/>
            <a:t>Austausch über den Entwurf</a:t>
          </a:r>
        </a:p>
        <a:p>
          <a:endParaRPr lang="de-DE" dirty="0"/>
        </a:p>
        <a:p>
          <a:r>
            <a:rPr lang="de-DE" b="1" dirty="0"/>
            <a:t>Was ist das Ziel der Stunde?</a:t>
          </a:r>
        </a:p>
      </dgm:t>
    </dgm:pt>
    <dgm:pt modelId="{A7E7BEE7-0B0D-40B1-9389-A10E8A4A3592}" type="parTrans" cxnId="{02A9607C-46B3-408A-9A6F-F9F8449B8F27}">
      <dgm:prSet/>
      <dgm:spPr/>
      <dgm:t>
        <a:bodyPr/>
        <a:lstStyle/>
        <a:p>
          <a:endParaRPr lang="de-DE"/>
        </a:p>
      </dgm:t>
    </dgm:pt>
    <dgm:pt modelId="{7CB0C16D-6381-46B9-BA02-820335295894}" type="sibTrans" cxnId="{02A9607C-46B3-408A-9A6F-F9F8449B8F27}">
      <dgm:prSet/>
      <dgm:spPr/>
      <dgm:t>
        <a:bodyPr/>
        <a:lstStyle/>
        <a:p>
          <a:endParaRPr lang="de-DE"/>
        </a:p>
      </dgm:t>
    </dgm:pt>
    <dgm:pt modelId="{14A15624-28B0-47C8-B6EB-8269CFCE8AAD}">
      <dgm:prSet phldrT="[Text]"/>
      <dgm:spPr/>
      <dgm:t>
        <a:bodyPr/>
        <a:lstStyle/>
        <a:p>
          <a:r>
            <a:rPr lang="de-DE" b="1" dirty="0"/>
            <a:t>Share</a:t>
          </a:r>
        </a:p>
      </dgm:t>
    </dgm:pt>
    <dgm:pt modelId="{8EEBAC8D-89E5-442F-8D96-3B53E064FB1E}" type="parTrans" cxnId="{54F9BA6E-CFC8-4057-80E1-7F670E138AE2}">
      <dgm:prSet/>
      <dgm:spPr/>
      <dgm:t>
        <a:bodyPr/>
        <a:lstStyle/>
        <a:p>
          <a:endParaRPr lang="de-DE"/>
        </a:p>
      </dgm:t>
    </dgm:pt>
    <dgm:pt modelId="{48DD33D8-D97E-41C9-BFDC-C415D214F3C0}" type="sibTrans" cxnId="{54F9BA6E-CFC8-4057-80E1-7F670E138AE2}">
      <dgm:prSet/>
      <dgm:spPr/>
      <dgm:t>
        <a:bodyPr/>
        <a:lstStyle/>
        <a:p>
          <a:endParaRPr lang="de-DE"/>
        </a:p>
      </dgm:t>
    </dgm:pt>
    <dgm:pt modelId="{C4291B29-9347-4516-A87B-60C145573211}">
      <dgm:prSet phldrT="[Text]"/>
      <dgm:spPr/>
      <dgm:t>
        <a:bodyPr/>
        <a:lstStyle/>
        <a:p>
          <a:r>
            <a:rPr lang="de-DE" b="1" dirty="0"/>
            <a:t>Sicherung</a:t>
          </a:r>
        </a:p>
        <a:p>
          <a:r>
            <a:rPr lang="de-DE" b="0" dirty="0"/>
            <a:t>im Plenum</a:t>
          </a:r>
        </a:p>
      </dgm:t>
    </dgm:pt>
    <dgm:pt modelId="{7E7CC878-DCFB-4FA1-BE21-7A283109AC30}" type="parTrans" cxnId="{B202C2BC-DC35-4D6C-9297-D92E47ACB6D3}">
      <dgm:prSet/>
      <dgm:spPr/>
      <dgm:t>
        <a:bodyPr/>
        <a:lstStyle/>
        <a:p>
          <a:endParaRPr lang="de-DE"/>
        </a:p>
      </dgm:t>
    </dgm:pt>
    <dgm:pt modelId="{CE467B18-FFAF-4C4B-ADE6-3C61CFF07368}" type="sibTrans" cxnId="{B202C2BC-DC35-4D6C-9297-D92E47ACB6D3}">
      <dgm:prSet/>
      <dgm:spPr/>
      <dgm:t>
        <a:bodyPr/>
        <a:lstStyle/>
        <a:p>
          <a:endParaRPr lang="de-DE"/>
        </a:p>
      </dgm:t>
    </dgm:pt>
    <dgm:pt modelId="{1494E1B7-9329-4327-AFA0-C510CD707C5A}" type="pres">
      <dgm:prSet presAssocID="{E1E2CFB2-14D2-42E6-907E-09A960CC2351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35B6E687-A889-4A3F-80C1-AB8D2281EEE3}" type="pres">
      <dgm:prSet presAssocID="{8515C889-1B48-4036-934B-E6294C84876F}" presName="parentText1" presStyleLbl="node1" presStyleIdx="0" presStyleCnt="3">
        <dgm:presLayoutVars>
          <dgm:chMax/>
          <dgm:chPref val="3"/>
          <dgm:bulletEnabled val="1"/>
        </dgm:presLayoutVars>
      </dgm:prSet>
      <dgm:spPr/>
    </dgm:pt>
    <dgm:pt modelId="{B91BEE97-1164-4FF4-BFAD-827F569DA623}" type="pres">
      <dgm:prSet presAssocID="{8515C889-1B48-4036-934B-E6294C84876F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</dgm:pt>
    <dgm:pt modelId="{39B32F4C-74F6-4FAE-817B-FC6CDC55E853}" type="pres">
      <dgm:prSet presAssocID="{5FCDB27E-3382-4F68-A995-0A0AD907E087}" presName="parentText2" presStyleLbl="node1" presStyleIdx="1" presStyleCnt="3" custLinFactNeighborX="1029">
        <dgm:presLayoutVars>
          <dgm:chMax/>
          <dgm:chPref val="3"/>
          <dgm:bulletEnabled val="1"/>
        </dgm:presLayoutVars>
      </dgm:prSet>
      <dgm:spPr/>
    </dgm:pt>
    <dgm:pt modelId="{DB4211DA-4827-4A33-8D61-9EFC5C524A9D}" type="pres">
      <dgm:prSet presAssocID="{5FCDB27E-3382-4F68-A995-0A0AD907E087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</dgm:pt>
    <dgm:pt modelId="{6BC7FA0F-E739-4AF8-8459-1F5B836946E0}" type="pres">
      <dgm:prSet presAssocID="{14A15624-28B0-47C8-B6EB-8269CFCE8AAD}" presName="parentText3" presStyleLbl="node1" presStyleIdx="2" presStyleCnt="3">
        <dgm:presLayoutVars>
          <dgm:chMax/>
          <dgm:chPref val="3"/>
          <dgm:bulletEnabled val="1"/>
        </dgm:presLayoutVars>
      </dgm:prSet>
      <dgm:spPr/>
    </dgm:pt>
    <dgm:pt modelId="{7019A638-7CF6-4C9E-BE20-E8205E282FE0}" type="pres">
      <dgm:prSet presAssocID="{14A15624-28B0-47C8-B6EB-8269CFCE8AAD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613B1305-9101-49D4-B1C8-CA4C35BE6115}" srcId="{E1E2CFB2-14D2-42E6-907E-09A960CC2351}" destId="{5FCDB27E-3382-4F68-A995-0A0AD907E087}" srcOrd="1" destOrd="0" parTransId="{5182426D-398D-4BD0-9BBA-1716D60B63BF}" sibTransId="{F0B55ABA-86ED-419C-8507-E19F298CC3B7}"/>
    <dgm:cxn modelId="{12525016-D119-478B-AFB0-7FBB35494A48}" type="presOf" srcId="{14A15624-28B0-47C8-B6EB-8269CFCE8AAD}" destId="{6BC7FA0F-E739-4AF8-8459-1F5B836946E0}" srcOrd="0" destOrd="0" presId="urn:microsoft.com/office/officeart/2009/3/layout/IncreasingArrowsProcess"/>
    <dgm:cxn modelId="{6E897129-9688-4EB0-8947-7A0E05C5B6D4}" type="presOf" srcId="{7845556A-9F4F-4587-8F81-4801916DE038}" destId="{B91BEE97-1164-4FF4-BFAD-827F569DA623}" srcOrd="0" destOrd="0" presId="urn:microsoft.com/office/officeart/2009/3/layout/IncreasingArrowsProcess"/>
    <dgm:cxn modelId="{F168AB68-9695-46B1-8C90-6D2F682EE2A7}" type="presOf" srcId="{E1E2CFB2-14D2-42E6-907E-09A960CC2351}" destId="{1494E1B7-9329-4327-AFA0-C510CD707C5A}" srcOrd="0" destOrd="0" presId="urn:microsoft.com/office/officeart/2009/3/layout/IncreasingArrowsProcess"/>
    <dgm:cxn modelId="{54F9BA6E-CFC8-4057-80E1-7F670E138AE2}" srcId="{E1E2CFB2-14D2-42E6-907E-09A960CC2351}" destId="{14A15624-28B0-47C8-B6EB-8269CFCE8AAD}" srcOrd="2" destOrd="0" parTransId="{8EEBAC8D-89E5-442F-8D96-3B53E064FB1E}" sibTransId="{48DD33D8-D97E-41C9-BFDC-C415D214F3C0}"/>
    <dgm:cxn modelId="{02A9607C-46B3-408A-9A6F-F9F8449B8F27}" srcId="{5FCDB27E-3382-4F68-A995-0A0AD907E087}" destId="{96536EE3-24D2-4FE9-BF4C-EDA07CDA0DE4}" srcOrd="0" destOrd="0" parTransId="{A7E7BEE7-0B0D-40B1-9389-A10E8A4A3592}" sibTransId="{7CB0C16D-6381-46B9-BA02-820335295894}"/>
    <dgm:cxn modelId="{672392A4-82F5-4FBA-9A85-23EFC1DB2D6D}" type="presOf" srcId="{C4291B29-9347-4516-A87B-60C145573211}" destId="{7019A638-7CF6-4C9E-BE20-E8205E282FE0}" srcOrd="0" destOrd="0" presId="urn:microsoft.com/office/officeart/2009/3/layout/IncreasingArrowsProcess"/>
    <dgm:cxn modelId="{405A14AF-3B16-4668-A25A-037A3D11DA7B}" srcId="{E1E2CFB2-14D2-42E6-907E-09A960CC2351}" destId="{8515C889-1B48-4036-934B-E6294C84876F}" srcOrd="0" destOrd="0" parTransId="{46E632F5-D95C-4B6D-817D-D14A791F9760}" sibTransId="{2B556105-5B45-4287-A1B8-00384D940604}"/>
    <dgm:cxn modelId="{6C94ACBB-BEDE-4412-B23E-5FB3F6C76845}" type="presOf" srcId="{8515C889-1B48-4036-934B-E6294C84876F}" destId="{35B6E687-A889-4A3F-80C1-AB8D2281EEE3}" srcOrd="0" destOrd="0" presId="urn:microsoft.com/office/officeart/2009/3/layout/IncreasingArrowsProcess"/>
    <dgm:cxn modelId="{B202C2BC-DC35-4D6C-9297-D92E47ACB6D3}" srcId="{14A15624-28B0-47C8-B6EB-8269CFCE8AAD}" destId="{C4291B29-9347-4516-A87B-60C145573211}" srcOrd="0" destOrd="0" parTransId="{7E7CC878-DCFB-4FA1-BE21-7A283109AC30}" sibTransId="{CE467B18-FFAF-4C4B-ADE6-3C61CFF07368}"/>
    <dgm:cxn modelId="{B64BFDBD-D5C7-4DE8-8AC2-F16B5F45F24B}" type="presOf" srcId="{5FCDB27E-3382-4F68-A995-0A0AD907E087}" destId="{39B32F4C-74F6-4FAE-817B-FC6CDC55E853}" srcOrd="0" destOrd="0" presId="urn:microsoft.com/office/officeart/2009/3/layout/IncreasingArrowsProcess"/>
    <dgm:cxn modelId="{0BC1ACC9-60CB-4963-A7C5-B17C4A9DF777}" type="presOf" srcId="{96536EE3-24D2-4FE9-BF4C-EDA07CDA0DE4}" destId="{DB4211DA-4827-4A33-8D61-9EFC5C524A9D}" srcOrd="0" destOrd="0" presId="urn:microsoft.com/office/officeart/2009/3/layout/IncreasingArrowsProcess"/>
    <dgm:cxn modelId="{2D1B27F3-5E7F-4622-9B95-75FDD19D36DE}" srcId="{8515C889-1B48-4036-934B-E6294C84876F}" destId="{7845556A-9F4F-4587-8F81-4801916DE038}" srcOrd="0" destOrd="0" parTransId="{188FDCAE-17F3-4E2A-A8C8-1EAE4C5D9303}" sibTransId="{FF9FBC42-CB5B-48DC-AC98-748FA4895277}"/>
    <dgm:cxn modelId="{BDA61D86-91B2-4B25-AFC5-74B6CDE30C46}" type="presParOf" srcId="{1494E1B7-9329-4327-AFA0-C510CD707C5A}" destId="{35B6E687-A889-4A3F-80C1-AB8D2281EEE3}" srcOrd="0" destOrd="0" presId="urn:microsoft.com/office/officeart/2009/3/layout/IncreasingArrowsProcess"/>
    <dgm:cxn modelId="{416002EA-BF5C-4AFF-B147-E450EF0F58F1}" type="presParOf" srcId="{1494E1B7-9329-4327-AFA0-C510CD707C5A}" destId="{B91BEE97-1164-4FF4-BFAD-827F569DA623}" srcOrd="1" destOrd="0" presId="urn:microsoft.com/office/officeart/2009/3/layout/IncreasingArrowsProcess"/>
    <dgm:cxn modelId="{6B352EE4-4F2B-4F84-9BC5-B8FB15EA5CD8}" type="presParOf" srcId="{1494E1B7-9329-4327-AFA0-C510CD707C5A}" destId="{39B32F4C-74F6-4FAE-817B-FC6CDC55E853}" srcOrd="2" destOrd="0" presId="urn:microsoft.com/office/officeart/2009/3/layout/IncreasingArrowsProcess"/>
    <dgm:cxn modelId="{2842DE28-60C8-4D9D-B8D7-A589C141FFD0}" type="presParOf" srcId="{1494E1B7-9329-4327-AFA0-C510CD707C5A}" destId="{DB4211DA-4827-4A33-8D61-9EFC5C524A9D}" srcOrd="3" destOrd="0" presId="urn:microsoft.com/office/officeart/2009/3/layout/IncreasingArrowsProcess"/>
    <dgm:cxn modelId="{C654A380-5780-4549-BCB2-A86F562D8757}" type="presParOf" srcId="{1494E1B7-9329-4327-AFA0-C510CD707C5A}" destId="{6BC7FA0F-E739-4AF8-8459-1F5B836946E0}" srcOrd="4" destOrd="0" presId="urn:microsoft.com/office/officeart/2009/3/layout/IncreasingArrowsProcess"/>
    <dgm:cxn modelId="{D955256A-3886-4A3D-806E-DE0A5FE3BD82}" type="presParOf" srcId="{1494E1B7-9329-4327-AFA0-C510CD707C5A}" destId="{7019A638-7CF6-4C9E-BE20-E8205E282FE0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9B7B075-50B7-4A6A-A572-887A57FDD919}" type="doc">
      <dgm:prSet loTypeId="urn:microsoft.com/office/officeart/2005/8/layout/matrix1" loCatId="matrix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de-DE"/>
        </a:p>
      </dgm:t>
    </dgm:pt>
    <dgm:pt modelId="{6F28BBB7-66E0-4766-B8AB-C9CD431EB56C}">
      <dgm:prSet phldrT="[Text]"/>
      <dgm:spPr/>
      <dgm:t>
        <a:bodyPr/>
        <a:lstStyle/>
        <a:p>
          <a:r>
            <a:rPr lang="de-DE" b="1" dirty="0"/>
            <a:t>Klassenführung </a:t>
          </a:r>
        </a:p>
        <a:p>
          <a:r>
            <a:rPr lang="de-DE" b="1" dirty="0"/>
            <a:t>(nach Kounin)</a:t>
          </a:r>
        </a:p>
      </dgm:t>
    </dgm:pt>
    <dgm:pt modelId="{A1FF0A23-E1FF-4BDC-9BD0-2A33E1451A1B}" type="parTrans" cxnId="{5FD09FA5-8B94-40E1-B04B-605C15174DA9}">
      <dgm:prSet/>
      <dgm:spPr/>
      <dgm:t>
        <a:bodyPr/>
        <a:lstStyle/>
        <a:p>
          <a:endParaRPr lang="de-DE"/>
        </a:p>
      </dgm:t>
    </dgm:pt>
    <dgm:pt modelId="{0504B420-F20B-45AD-AC71-47E84036B7F9}" type="sibTrans" cxnId="{5FD09FA5-8B94-40E1-B04B-605C15174DA9}">
      <dgm:prSet/>
      <dgm:spPr/>
      <dgm:t>
        <a:bodyPr/>
        <a:lstStyle/>
        <a:p>
          <a:endParaRPr lang="de-DE"/>
        </a:p>
      </dgm:t>
    </dgm:pt>
    <dgm:pt modelId="{9214F213-DB61-4A35-9658-26809B2B9860}">
      <dgm:prSet phldrT="[Text]"/>
      <dgm:spPr/>
      <dgm:t>
        <a:bodyPr/>
        <a:lstStyle/>
        <a:p>
          <a:r>
            <a:rPr lang="de-DE" dirty="0"/>
            <a:t>Allgegenwärtigkeit</a:t>
          </a:r>
        </a:p>
      </dgm:t>
    </dgm:pt>
    <dgm:pt modelId="{F5848EC3-30C4-4648-8858-0FDBDD72AD99}" type="parTrans" cxnId="{8DB50B3D-297F-4E26-9AAF-54EE783BC913}">
      <dgm:prSet/>
      <dgm:spPr/>
      <dgm:t>
        <a:bodyPr/>
        <a:lstStyle/>
        <a:p>
          <a:endParaRPr lang="de-DE"/>
        </a:p>
      </dgm:t>
    </dgm:pt>
    <dgm:pt modelId="{B734CA30-70A5-4DA8-BFCC-2209E19E2BD6}" type="sibTrans" cxnId="{8DB50B3D-297F-4E26-9AAF-54EE783BC913}">
      <dgm:prSet/>
      <dgm:spPr/>
      <dgm:t>
        <a:bodyPr/>
        <a:lstStyle/>
        <a:p>
          <a:endParaRPr lang="de-DE"/>
        </a:p>
      </dgm:t>
    </dgm:pt>
    <dgm:pt modelId="{41379987-1C70-40D7-B34A-E3B10F5BC170}">
      <dgm:prSet phldrT="[Text]"/>
      <dgm:spPr/>
      <dgm:t>
        <a:bodyPr/>
        <a:lstStyle/>
        <a:p>
          <a:r>
            <a:rPr lang="de-DE" dirty="0"/>
            <a:t>Schwung</a:t>
          </a:r>
        </a:p>
      </dgm:t>
    </dgm:pt>
    <dgm:pt modelId="{C09237D9-24FE-4F01-9D1C-31BBC0D18A91}" type="parTrans" cxnId="{0E6FBC82-D471-4146-B1DD-1C61FAFF10F1}">
      <dgm:prSet/>
      <dgm:spPr/>
      <dgm:t>
        <a:bodyPr/>
        <a:lstStyle/>
        <a:p>
          <a:endParaRPr lang="de-DE"/>
        </a:p>
      </dgm:t>
    </dgm:pt>
    <dgm:pt modelId="{46E95CD3-3808-4871-B650-B3C514DDBA95}" type="sibTrans" cxnId="{0E6FBC82-D471-4146-B1DD-1C61FAFF10F1}">
      <dgm:prSet/>
      <dgm:spPr/>
      <dgm:t>
        <a:bodyPr/>
        <a:lstStyle/>
        <a:p>
          <a:endParaRPr lang="de-DE"/>
        </a:p>
      </dgm:t>
    </dgm:pt>
    <dgm:pt modelId="{7F9155D4-AF5D-4A0E-9B87-D06C66D48302}">
      <dgm:prSet phldrT="[Text]"/>
      <dgm:spPr/>
      <dgm:t>
        <a:bodyPr/>
        <a:lstStyle/>
        <a:p>
          <a:r>
            <a:rPr lang="de-DE" dirty="0"/>
            <a:t>Überlappung</a:t>
          </a:r>
        </a:p>
      </dgm:t>
    </dgm:pt>
    <dgm:pt modelId="{D3F2912A-FF63-48D8-8D6A-C27B64C65BE7}" type="parTrans" cxnId="{1274B031-F9D5-4500-AB07-F254F940F336}">
      <dgm:prSet/>
      <dgm:spPr/>
      <dgm:t>
        <a:bodyPr/>
        <a:lstStyle/>
        <a:p>
          <a:endParaRPr lang="de-DE"/>
        </a:p>
      </dgm:t>
    </dgm:pt>
    <dgm:pt modelId="{4B64038E-D249-4711-AADC-728372860EFA}" type="sibTrans" cxnId="{1274B031-F9D5-4500-AB07-F254F940F336}">
      <dgm:prSet/>
      <dgm:spPr/>
      <dgm:t>
        <a:bodyPr/>
        <a:lstStyle/>
        <a:p>
          <a:endParaRPr lang="de-DE"/>
        </a:p>
      </dgm:t>
    </dgm:pt>
    <dgm:pt modelId="{451ACF6E-CA2E-4043-B260-03B53CCD23DD}">
      <dgm:prSet phldrT="[Text]"/>
      <dgm:spPr/>
      <dgm:t>
        <a:bodyPr/>
        <a:lstStyle/>
        <a:p>
          <a:r>
            <a:rPr lang="de-DE" dirty="0"/>
            <a:t>Variabilität</a:t>
          </a:r>
        </a:p>
      </dgm:t>
    </dgm:pt>
    <dgm:pt modelId="{6C19D737-A25D-486E-BC1E-80272C945B15}" type="parTrans" cxnId="{12F3079B-1477-4166-9ED1-C08B79319B83}">
      <dgm:prSet/>
      <dgm:spPr/>
      <dgm:t>
        <a:bodyPr/>
        <a:lstStyle/>
        <a:p>
          <a:endParaRPr lang="de-DE"/>
        </a:p>
      </dgm:t>
    </dgm:pt>
    <dgm:pt modelId="{B71F47CA-2797-4B01-9356-632FEBF40D2B}" type="sibTrans" cxnId="{12F3079B-1477-4166-9ED1-C08B79319B83}">
      <dgm:prSet/>
      <dgm:spPr/>
      <dgm:t>
        <a:bodyPr/>
        <a:lstStyle/>
        <a:p>
          <a:endParaRPr lang="de-DE"/>
        </a:p>
      </dgm:t>
    </dgm:pt>
    <dgm:pt modelId="{B22B10F1-E9FA-409A-B3E8-4D0F3BEB7648}" type="pres">
      <dgm:prSet presAssocID="{69B7B075-50B7-4A6A-A572-887A57FDD919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7FE6500-B299-4368-B4D7-04F931E2FAC6}" type="pres">
      <dgm:prSet presAssocID="{69B7B075-50B7-4A6A-A572-887A57FDD919}" presName="matrix" presStyleCnt="0"/>
      <dgm:spPr/>
    </dgm:pt>
    <dgm:pt modelId="{5370EE43-C255-40B4-904B-77D2ED36CF90}" type="pres">
      <dgm:prSet presAssocID="{69B7B075-50B7-4A6A-A572-887A57FDD919}" presName="tile1" presStyleLbl="node1" presStyleIdx="0" presStyleCnt="4"/>
      <dgm:spPr/>
    </dgm:pt>
    <dgm:pt modelId="{B0ECB9C3-45B7-49CD-8B6B-658BF47D99C0}" type="pres">
      <dgm:prSet presAssocID="{69B7B075-50B7-4A6A-A572-887A57FDD919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027D567E-94E2-46B1-BAC1-321E83E8ED47}" type="pres">
      <dgm:prSet presAssocID="{69B7B075-50B7-4A6A-A572-887A57FDD919}" presName="tile2" presStyleLbl="node1" presStyleIdx="1" presStyleCnt="4"/>
      <dgm:spPr/>
    </dgm:pt>
    <dgm:pt modelId="{D8498709-B915-48E6-8818-3E399DB9BFBD}" type="pres">
      <dgm:prSet presAssocID="{69B7B075-50B7-4A6A-A572-887A57FDD919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29C1A84C-37A8-46FC-B459-0B9845F5FAC2}" type="pres">
      <dgm:prSet presAssocID="{69B7B075-50B7-4A6A-A572-887A57FDD919}" presName="tile3" presStyleLbl="node1" presStyleIdx="2" presStyleCnt="4"/>
      <dgm:spPr/>
    </dgm:pt>
    <dgm:pt modelId="{75ACB0C9-967D-4CD7-B04D-30EB5794FA3A}" type="pres">
      <dgm:prSet presAssocID="{69B7B075-50B7-4A6A-A572-887A57FDD919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34697F1C-8482-4074-89D9-74711A09CA11}" type="pres">
      <dgm:prSet presAssocID="{69B7B075-50B7-4A6A-A572-887A57FDD919}" presName="tile4" presStyleLbl="node1" presStyleIdx="3" presStyleCnt="4"/>
      <dgm:spPr/>
    </dgm:pt>
    <dgm:pt modelId="{14F3A5E0-0C63-456B-98E7-07E78D1292BF}" type="pres">
      <dgm:prSet presAssocID="{69B7B075-50B7-4A6A-A572-887A57FDD919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9EC0FA4B-2EE4-4D47-8A9C-064B6539810A}" type="pres">
      <dgm:prSet presAssocID="{69B7B075-50B7-4A6A-A572-887A57FDD919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1274B031-F9D5-4500-AB07-F254F940F336}" srcId="{6F28BBB7-66E0-4766-B8AB-C9CD431EB56C}" destId="{7F9155D4-AF5D-4A0E-9B87-D06C66D48302}" srcOrd="2" destOrd="0" parTransId="{D3F2912A-FF63-48D8-8D6A-C27B64C65BE7}" sibTransId="{4B64038E-D249-4711-AADC-728372860EFA}"/>
    <dgm:cxn modelId="{81384C3B-3F73-4F37-9C47-AFE673863A29}" type="presOf" srcId="{41379987-1C70-40D7-B34A-E3B10F5BC170}" destId="{D8498709-B915-48E6-8818-3E399DB9BFBD}" srcOrd="1" destOrd="0" presId="urn:microsoft.com/office/officeart/2005/8/layout/matrix1"/>
    <dgm:cxn modelId="{8DB50B3D-297F-4E26-9AAF-54EE783BC913}" srcId="{6F28BBB7-66E0-4766-B8AB-C9CD431EB56C}" destId="{9214F213-DB61-4A35-9658-26809B2B9860}" srcOrd="0" destOrd="0" parTransId="{F5848EC3-30C4-4648-8858-0FDBDD72AD99}" sibTransId="{B734CA30-70A5-4DA8-BFCC-2209E19E2BD6}"/>
    <dgm:cxn modelId="{6E572F4A-6F1B-4BB8-8BC5-FA9195DD7B9A}" type="presOf" srcId="{9214F213-DB61-4A35-9658-26809B2B9860}" destId="{5370EE43-C255-40B4-904B-77D2ED36CF90}" srcOrd="0" destOrd="0" presId="urn:microsoft.com/office/officeart/2005/8/layout/matrix1"/>
    <dgm:cxn modelId="{5E39E950-1016-4F27-AAD9-0714BD58F611}" type="presOf" srcId="{9214F213-DB61-4A35-9658-26809B2B9860}" destId="{B0ECB9C3-45B7-49CD-8B6B-658BF47D99C0}" srcOrd="1" destOrd="0" presId="urn:microsoft.com/office/officeart/2005/8/layout/matrix1"/>
    <dgm:cxn modelId="{9D942E59-F8D9-4C0C-ACB3-8EB18B2D89B3}" type="presOf" srcId="{6F28BBB7-66E0-4766-B8AB-C9CD431EB56C}" destId="{9EC0FA4B-2EE4-4D47-8A9C-064B6539810A}" srcOrd="0" destOrd="0" presId="urn:microsoft.com/office/officeart/2005/8/layout/matrix1"/>
    <dgm:cxn modelId="{0E6FBC82-D471-4146-B1DD-1C61FAFF10F1}" srcId="{6F28BBB7-66E0-4766-B8AB-C9CD431EB56C}" destId="{41379987-1C70-40D7-B34A-E3B10F5BC170}" srcOrd="1" destOrd="0" parTransId="{C09237D9-24FE-4F01-9D1C-31BBC0D18A91}" sibTransId="{46E95CD3-3808-4871-B650-B3C514DDBA95}"/>
    <dgm:cxn modelId="{A8A68F87-F873-4E4C-8240-9E816A65A305}" type="presOf" srcId="{69B7B075-50B7-4A6A-A572-887A57FDD919}" destId="{B22B10F1-E9FA-409A-B3E8-4D0F3BEB7648}" srcOrd="0" destOrd="0" presId="urn:microsoft.com/office/officeart/2005/8/layout/matrix1"/>
    <dgm:cxn modelId="{12F3079B-1477-4166-9ED1-C08B79319B83}" srcId="{6F28BBB7-66E0-4766-B8AB-C9CD431EB56C}" destId="{451ACF6E-CA2E-4043-B260-03B53CCD23DD}" srcOrd="3" destOrd="0" parTransId="{6C19D737-A25D-486E-BC1E-80272C945B15}" sibTransId="{B71F47CA-2797-4B01-9356-632FEBF40D2B}"/>
    <dgm:cxn modelId="{5FD09FA5-8B94-40E1-B04B-605C15174DA9}" srcId="{69B7B075-50B7-4A6A-A572-887A57FDD919}" destId="{6F28BBB7-66E0-4766-B8AB-C9CD431EB56C}" srcOrd="0" destOrd="0" parTransId="{A1FF0A23-E1FF-4BDC-9BD0-2A33E1451A1B}" sibTransId="{0504B420-F20B-45AD-AC71-47E84036B7F9}"/>
    <dgm:cxn modelId="{07D3FAAD-BCEE-42EB-A3AF-D321BF423447}" type="presOf" srcId="{41379987-1C70-40D7-B34A-E3B10F5BC170}" destId="{027D567E-94E2-46B1-BAC1-321E83E8ED47}" srcOrd="0" destOrd="0" presId="urn:microsoft.com/office/officeart/2005/8/layout/matrix1"/>
    <dgm:cxn modelId="{889256D1-43C2-4307-88ED-256B0CFE9312}" type="presOf" srcId="{451ACF6E-CA2E-4043-B260-03B53CCD23DD}" destId="{34697F1C-8482-4074-89D9-74711A09CA11}" srcOrd="0" destOrd="0" presId="urn:microsoft.com/office/officeart/2005/8/layout/matrix1"/>
    <dgm:cxn modelId="{83769BD4-283D-4586-89EE-4629FF110F27}" type="presOf" srcId="{451ACF6E-CA2E-4043-B260-03B53CCD23DD}" destId="{14F3A5E0-0C63-456B-98E7-07E78D1292BF}" srcOrd="1" destOrd="0" presId="urn:microsoft.com/office/officeart/2005/8/layout/matrix1"/>
    <dgm:cxn modelId="{33C81FD5-BDCD-4995-8F43-A66E3D2B7693}" type="presOf" srcId="{7F9155D4-AF5D-4A0E-9B87-D06C66D48302}" destId="{29C1A84C-37A8-46FC-B459-0B9845F5FAC2}" srcOrd="0" destOrd="0" presId="urn:microsoft.com/office/officeart/2005/8/layout/matrix1"/>
    <dgm:cxn modelId="{0DAA76D9-2B70-45A3-B90D-593817187569}" type="presOf" srcId="{7F9155D4-AF5D-4A0E-9B87-D06C66D48302}" destId="{75ACB0C9-967D-4CD7-B04D-30EB5794FA3A}" srcOrd="1" destOrd="0" presId="urn:microsoft.com/office/officeart/2005/8/layout/matrix1"/>
    <dgm:cxn modelId="{B28F4985-2D1C-4EB2-8BEC-F9FE7702EEEA}" type="presParOf" srcId="{B22B10F1-E9FA-409A-B3E8-4D0F3BEB7648}" destId="{27FE6500-B299-4368-B4D7-04F931E2FAC6}" srcOrd="0" destOrd="0" presId="urn:microsoft.com/office/officeart/2005/8/layout/matrix1"/>
    <dgm:cxn modelId="{75DF04E6-8B90-4240-B67C-81846AFF8D7F}" type="presParOf" srcId="{27FE6500-B299-4368-B4D7-04F931E2FAC6}" destId="{5370EE43-C255-40B4-904B-77D2ED36CF90}" srcOrd="0" destOrd="0" presId="urn:microsoft.com/office/officeart/2005/8/layout/matrix1"/>
    <dgm:cxn modelId="{DA1F9A9D-17B6-4A26-955C-481E5FC11B9B}" type="presParOf" srcId="{27FE6500-B299-4368-B4D7-04F931E2FAC6}" destId="{B0ECB9C3-45B7-49CD-8B6B-658BF47D99C0}" srcOrd="1" destOrd="0" presId="urn:microsoft.com/office/officeart/2005/8/layout/matrix1"/>
    <dgm:cxn modelId="{824F6DB7-97FF-410C-B693-E671996DFA2E}" type="presParOf" srcId="{27FE6500-B299-4368-B4D7-04F931E2FAC6}" destId="{027D567E-94E2-46B1-BAC1-321E83E8ED47}" srcOrd="2" destOrd="0" presId="urn:microsoft.com/office/officeart/2005/8/layout/matrix1"/>
    <dgm:cxn modelId="{9CA334EE-4366-4443-B584-1C4A239F2953}" type="presParOf" srcId="{27FE6500-B299-4368-B4D7-04F931E2FAC6}" destId="{D8498709-B915-48E6-8818-3E399DB9BFBD}" srcOrd="3" destOrd="0" presId="urn:microsoft.com/office/officeart/2005/8/layout/matrix1"/>
    <dgm:cxn modelId="{3C2216BB-0011-46C5-85A2-BBDCF3EFD5C4}" type="presParOf" srcId="{27FE6500-B299-4368-B4D7-04F931E2FAC6}" destId="{29C1A84C-37A8-46FC-B459-0B9845F5FAC2}" srcOrd="4" destOrd="0" presId="urn:microsoft.com/office/officeart/2005/8/layout/matrix1"/>
    <dgm:cxn modelId="{A4C3408F-8615-4BF6-A2E0-B2044BAA83FB}" type="presParOf" srcId="{27FE6500-B299-4368-B4D7-04F931E2FAC6}" destId="{75ACB0C9-967D-4CD7-B04D-30EB5794FA3A}" srcOrd="5" destOrd="0" presId="urn:microsoft.com/office/officeart/2005/8/layout/matrix1"/>
    <dgm:cxn modelId="{19EE17CE-DC82-4BB6-B738-0D807776C8C4}" type="presParOf" srcId="{27FE6500-B299-4368-B4D7-04F931E2FAC6}" destId="{34697F1C-8482-4074-89D9-74711A09CA11}" srcOrd="6" destOrd="0" presId="urn:microsoft.com/office/officeart/2005/8/layout/matrix1"/>
    <dgm:cxn modelId="{FD1D3E26-0A1F-42DF-BC0E-BA863E014FA3}" type="presParOf" srcId="{27FE6500-B299-4368-B4D7-04F931E2FAC6}" destId="{14F3A5E0-0C63-456B-98E7-07E78D1292BF}" srcOrd="7" destOrd="0" presId="urn:microsoft.com/office/officeart/2005/8/layout/matrix1"/>
    <dgm:cxn modelId="{D77928AD-E0D8-48E8-A608-105D577F9D02}" type="presParOf" srcId="{B22B10F1-E9FA-409A-B3E8-4D0F3BEB7648}" destId="{9EC0FA4B-2EE4-4D47-8A9C-064B6539810A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7768094-F102-4CEE-AF8E-F97AE95A6FF3}" type="doc">
      <dgm:prSet loTypeId="urn:microsoft.com/office/officeart/2005/8/layout/gear1" loCatId="process" qsTypeId="urn:microsoft.com/office/officeart/2005/8/quickstyle/simple1" qsCatId="simple" csTypeId="urn:microsoft.com/office/officeart/2005/8/colors/colorful2" csCatId="colorful" phldr="1"/>
      <dgm:spPr/>
    </dgm:pt>
    <dgm:pt modelId="{1DA321B3-C425-40A0-A87C-90CD2E861448}">
      <dgm:prSet phldrT="[Text]"/>
      <dgm:spPr/>
      <dgm:t>
        <a:bodyPr/>
        <a:lstStyle/>
        <a:p>
          <a:r>
            <a:rPr lang="de-DE" b="1" dirty="0"/>
            <a:t>Routinen &amp; Rituale</a:t>
          </a:r>
        </a:p>
      </dgm:t>
    </dgm:pt>
    <dgm:pt modelId="{6108BFDA-9CBF-45BF-92E5-8D7F8D53BC3C}" type="parTrans" cxnId="{68B727DA-25EC-4A0D-85BA-1D3287B444FC}">
      <dgm:prSet/>
      <dgm:spPr/>
      <dgm:t>
        <a:bodyPr/>
        <a:lstStyle/>
        <a:p>
          <a:endParaRPr lang="de-DE"/>
        </a:p>
      </dgm:t>
    </dgm:pt>
    <dgm:pt modelId="{3FD1F558-0CD9-48F6-99F6-3AEB3CECF600}" type="sibTrans" cxnId="{68B727DA-25EC-4A0D-85BA-1D3287B444FC}">
      <dgm:prSet/>
      <dgm:spPr/>
      <dgm:t>
        <a:bodyPr/>
        <a:lstStyle/>
        <a:p>
          <a:endParaRPr lang="de-DE"/>
        </a:p>
      </dgm:t>
    </dgm:pt>
    <dgm:pt modelId="{A4E23EF3-45FC-44B6-9478-9568BD6EFD26}">
      <dgm:prSet phldrT="[Text]"/>
      <dgm:spPr/>
      <dgm:t>
        <a:bodyPr/>
        <a:lstStyle/>
        <a:p>
          <a:r>
            <a:rPr lang="de-DE" dirty="0"/>
            <a:t>Monitoring</a:t>
          </a:r>
        </a:p>
      </dgm:t>
    </dgm:pt>
    <dgm:pt modelId="{F55B9B5D-357F-4073-AEB6-5D94AF3C1535}" type="parTrans" cxnId="{5EBF4103-9D2D-4ED5-8890-13998931B3FB}">
      <dgm:prSet/>
      <dgm:spPr/>
      <dgm:t>
        <a:bodyPr/>
        <a:lstStyle/>
        <a:p>
          <a:endParaRPr lang="de-DE"/>
        </a:p>
      </dgm:t>
    </dgm:pt>
    <dgm:pt modelId="{8AFF8AA4-CE3C-4F3C-B7D7-8FC3A7A1C633}" type="sibTrans" cxnId="{5EBF4103-9D2D-4ED5-8890-13998931B3FB}">
      <dgm:prSet/>
      <dgm:spPr/>
      <dgm:t>
        <a:bodyPr/>
        <a:lstStyle/>
        <a:p>
          <a:endParaRPr lang="de-DE"/>
        </a:p>
      </dgm:t>
    </dgm:pt>
    <dgm:pt modelId="{1C1187DA-5509-44F7-915D-FBFE0517F271}">
      <dgm:prSet phldrT="[Text]"/>
      <dgm:spPr/>
      <dgm:t>
        <a:bodyPr/>
        <a:lstStyle/>
        <a:p>
          <a:r>
            <a:rPr lang="de-DE" dirty="0"/>
            <a:t>Umgang mit „Störungen“</a:t>
          </a:r>
        </a:p>
      </dgm:t>
    </dgm:pt>
    <dgm:pt modelId="{3A84209D-E9C2-4BFA-94E0-B764C2717448}" type="parTrans" cxnId="{825D5FFD-2510-4150-8601-3974C35D394F}">
      <dgm:prSet/>
      <dgm:spPr/>
      <dgm:t>
        <a:bodyPr/>
        <a:lstStyle/>
        <a:p>
          <a:endParaRPr lang="de-DE"/>
        </a:p>
      </dgm:t>
    </dgm:pt>
    <dgm:pt modelId="{00EB3962-4C9E-4AA7-B31A-4A1E3FE460DD}" type="sibTrans" cxnId="{825D5FFD-2510-4150-8601-3974C35D394F}">
      <dgm:prSet/>
      <dgm:spPr/>
      <dgm:t>
        <a:bodyPr/>
        <a:lstStyle/>
        <a:p>
          <a:endParaRPr lang="de-DE"/>
        </a:p>
      </dgm:t>
    </dgm:pt>
    <dgm:pt modelId="{99DD4E34-CD13-4CF9-8318-52F9523A3BFB}" type="pres">
      <dgm:prSet presAssocID="{67768094-F102-4CEE-AF8E-F97AE95A6FF3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DCB2B165-467C-433D-B693-E009FCAF202D}" type="pres">
      <dgm:prSet presAssocID="{1DA321B3-C425-40A0-A87C-90CD2E861448}" presName="gear1" presStyleLbl="node1" presStyleIdx="0" presStyleCnt="3">
        <dgm:presLayoutVars>
          <dgm:chMax val="1"/>
          <dgm:bulletEnabled val="1"/>
        </dgm:presLayoutVars>
      </dgm:prSet>
      <dgm:spPr/>
    </dgm:pt>
    <dgm:pt modelId="{B3E5615C-127E-462B-84AE-CFF351E13CF6}" type="pres">
      <dgm:prSet presAssocID="{1DA321B3-C425-40A0-A87C-90CD2E861448}" presName="gear1srcNode" presStyleLbl="node1" presStyleIdx="0" presStyleCnt="3"/>
      <dgm:spPr/>
    </dgm:pt>
    <dgm:pt modelId="{E364A932-31C1-4CAE-812B-2D377C057BAD}" type="pres">
      <dgm:prSet presAssocID="{1DA321B3-C425-40A0-A87C-90CD2E861448}" presName="gear1dstNode" presStyleLbl="node1" presStyleIdx="0" presStyleCnt="3"/>
      <dgm:spPr/>
    </dgm:pt>
    <dgm:pt modelId="{E489AB4C-3D90-4AC3-851B-DCB44A8D2227}" type="pres">
      <dgm:prSet presAssocID="{A4E23EF3-45FC-44B6-9478-9568BD6EFD26}" presName="gear2" presStyleLbl="node1" presStyleIdx="1" presStyleCnt="3">
        <dgm:presLayoutVars>
          <dgm:chMax val="1"/>
          <dgm:bulletEnabled val="1"/>
        </dgm:presLayoutVars>
      </dgm:prSet>
      <dgm:spPr/>
    </dgm:pt>
    <dgm:pt modelId="{3AA44D0E-3E0D-4155-AEB7-0900E51E66AC}" type="pres">
      <dgm:prSet presAssocID="{A4E23EF3-45FC-44B6-9478-9568BD6EFD26}" presName="gear2srcNode" presStyleLbl="node1" presStyleIdx="1" presStyleCnt="3"/>
      <dgm:spPr/>
    </dgm:pt>
    <dgm:pt modelId="{713CD370-CF56-45B8-8909-5708FD59050D}" type="pres">
      <dgm:prSet presAssocID="{A4E23EF3-45FC-44B6-9478-9568BD6EFD26}" presName="gear2dstNode" presStyleLbl="node1" presStyleIdx="1" presStyleCnt="3"/>
      <dgm:spPr/>
    </dgm:pt>
    <dgm:pt modelId="{72E3310C-9572-43A4-9C3C-34821F4BAD08}" type="pres">
      <dgm:prSet presAssocID="{1C1187DA-5509-44F7-915D-FBFE0517F271}" presName="gear3" presStyleLbl="node1" presStyleIdx="2" presStyleCnt="3"/>
      <dgm:spPr/>
    </dgm:pt>
    <dgm:pt modelId="{22CCADE4-D7F7-4519-B5DB-FE176E713D2F}" type="pres">
      <dgm:prSet presAssocID="{1C1187DA-5509-44F7-915D-FBFE0517F271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AA10C0BE-9FB6-4659-9196-D13F0081162E}" type="pres">
      <dgm:prSet presAssocID="{1C1187DA-5509-44F7-915D-FBFE0517F271}" presName="gear3srcNode" presStyleLbl="node1" presStyleIdx="2" presStyleCnt="3"/>
      <dgm:spPr/>
    </dgm:pt>
    <dgm:pt modelId="{BB1D3F70-A99C-485B-9EA3-46FC1358FCE1}" type="pres">
      <dgm:prSet presAssocID="{1C1187DA-5509-44F7-915D-FBFE0517F271}" presName="gear3dstNode" presStyleLbl="node1" presStyleIdx="2" presStyleCnt="3"/>
      <dgm:spPr/>
    </dgm:pt>
    <dgm:pt modelId="{FEB936A4-3A69-403B-B73E-FA29CA562867}" type="pres">
      <dgm:prSet presAssocID="{3FD1F558-0CD9-48F6-99F6-3AEB3CECF600}" presName="connector1" presStyleLbl="sibTrans2D1" presStyleIdx="0" presStyleCnt="3"/>
      <dgm:spPr/>
    </dgm:pt>
    <dgm:pt modelId="{612A2616-F0E0-45EB-9619-C17DD9603233}" type="pres">
      <dgm:prSet presAssocID="{8AFF8AA4-CE3C-4F3C-B7D7-8FC3A7A1C633}" presName="connector2" presStyleLbl="sibTrans2D1" presStyleIdx="1" presStyleCnt="3"/>
      <dgm:spPr/>
    </dgm:pt>
    <dgm:pt modelId="{AFDBD2AC-1E54-4946-809C-D2047BAD9FF8}" type="pres">
      <dgm:prSet presAssocID="{00EB3962-4C9E-4AA7-B31A-4A1E3FE460DD}" presName="connector3" presStyleLbl="sibTrans2D1" presStyleIdx="2" presStyleCnt="3"/>
      <dgm:spPr/>
    </dgm:pt>
  </dgm:ptLst>
  <dgm:cxnLst>
    <dgm:cxn modelId="{5EBF4103-9D2D-4ED5-8890-13998931B3FB}" srcId="{67768094-F102-4CEE-AF8E-F97AE95A6FF3}" destId="{A4E23EF3-45FC-44B6-9478-9568BD6EFD26}" srcOrd="1" destOrd="0" parTransId="{F55B9B5D-357F-4073-AEB6-5D94AF3C1535}" sibTransId="{8AFF8AA4-CE3C-4F3C-B7D7-8FC3A7A1C633}"/>
    <dgm:cxn modelId="{21E4EA03-9318-4175-81AA-791F94A656D9}" type="presOf" srcId="{1DA321B3-C425-40A0-A87C-90CD2E861448}" destId="{E364A932-31C1-4CAE-812B-2D377C057BAD}" srcOrd="2" destOrd="0" presId="urn:microsoft.com/office/officeart/2005/8/layout/gear1"/>
    <dgm:cxn modelId="{39C3E210-3C00-4220-8833-7F426871D5B6}" type="presOf" srcId="{67768094-F102-4CEE-AF8E-F97AE95A6FF3}" destId="{99DD4E34-CD13-4CF9-8318-52F9523A3BFB}" srcOrd="0" destOrd="0" presId="urn:microsoft.com/office/officeart/2005/8/layout/gear1"/>
    <dgm:cxn modelId="{4341762A-F299-4C15-AEB1-2DD4CCC44163}" type="presOf" srcId="{1C1187DA-5509-44F7-915D-FBFE0517F271}" destId="{72E3310C-9572-43A4-9C3C-34821F4BAD08}" srcOrd="0" destOrd="0" presId="urn:microsoft.com/office/officeart/2005/8/layout/gear1"/>
    <dgm:cxn modelId="{E14E4735-4BD3-4AA5-B0C0-9B29083F5512}" type="presOf" srcId="{1C1187DA-5509-44F7-915D-FBFE0517F271}" destId="{22CCADE4-D7F7-4519-B5DB-FE176E713D2F}" srcOrd="1" destOrd="0" presId="urn:microsoft.com/office/officeart/2005/8/layout/gear1"/>
    <dgm:cxn modelId="{61BE755B-1A16-41A0-A5E7-69BDE0DD41F5}" type="presOf" srcId="{A4E23EF3-45FC-44B6-9478-9568BD6EFD26}" destId="{E489AB4C-3D90-4AC3-851B-DCB44A8D2227}" srcOrd="0" destOrd="0" presId="urn:microsoft.com/office/officeart/2005/8/layout/gear1"/>
    <dgm:cxn modelId="{F179E341-5C2C-4795-8511-1A7117B499E9}" type="presOf" srcId="{A4E23EF3-45FC-44B6-9478-9568BD6EFD26}" destId="{713CD370-CF56-45B8-8909-5708FD59050D}" srcOrd="2" destOrd="0" presId="urn:microsoft.com/office/officeart/2005/8/layout/gear1"/>
    <dgm:cxn modelId="{BDA6B24B-CE48-4D2D-9965-CB6C600E16A0}" type="presOf" srcId="{1DA321B3-C425-40A0-A87C-90CD2E861448}" destId="{DCB2B165-467C-433D-B693-E009FCAF202D}" srcOrd="0" destOrd="0" presId="urn:microsoft.com/office/officeart/2005/8/layout/gear1"/>
    <dgm:cxn modelId="{E83ACF78-07B3-44B4-850B-BB7E6AC6B4C4}" type="presOf" srcId="{1C1187DA-5509-44F7-915D-FBFE0517F271}" destId="{AA10C0BE-9FB6-4659-9196-D13F0081162E}" srcOrd="2" destOrd="0" presId="urn:microsoft.com/office/officeart/2005/8/layout/gear1"/>
    <dgm:cxn modelId="{44553280-C641-4834-AD32-A20895EFA5E6}" type="presOf" srcId="{1DA321B3-C425-40A0-A87C-90CD2E861448}" destId="{B3E5615C-127E-462B-84AE-CFF351E13CF6}" srcOrd="1" destOrd="0" presId="urn:microsoft.com/office/officeart/2005/8/layout/gear1"/>
    <dgm:cxn modelId="{BA6C4089-28A7-49AB-AF9A-50E20A9C6FC6}" type="presOf" srcId="{3FD1F558-0CD9-48F6-99F6-3AEB3CECF600}" destId="{FEB936A4-3A69-403B-B73E-FA29CA562867}" srcOrd="0" destOrd="0" presId="urn:microsoft.com/office/officeart/2005/8/layout/gear1"/>
    <dgm:cxn modelId="{543B96A7-1132-40E6-9F6C-FC5A6046638C}" type="presOf" srcId="{8AFF8AA4-CE3C-4F3C-B7D7-8FC3A7A1C633}" destId="{612A2616-F0E0-45EB-9619-C17DD9603233}" srcOrd="0" destOrd="0" presId="urn:microsoft.com/office/officeart/2005/8/layout/gear1"/>
    <dgm:cxn modelId="{163CF0C0-E4B8-4291-8EE4-52FE34256A5E}" type="presOf" srcId="{00EB3962-4C9E-4AA7-B31A-4A1E3FE460DD}" destId="{AFDBD2AC-1E54-4946-809C-D2047BAD9FF8}" srcOrd="0" destOrd="0" presId="urn:microsoft.com/office/officeart/2005/8/layout/gear1"/>
    <dgm:cxn modelId="{9FD0BFC4-5996-4A2F-BB50-2C826EB2DD33}" type="presOf" srcId="{A4E23EF3-45FC-44B6-9478-9568BD6EFD26}" destId="{3AA44D0E-3E0D-4155-AEB7-0900E51E66AC}" srcOrd="1" destOrd="0" presId="urn:microsoft.com/office/officeart/2005/8/layout/gear1"/>
    <dgm:cxn modelId="{68B727DA-25EC-4A0D-85BA-1D3287B444FC}" srcId="{67768094-F102-4CEE-AF8E-F97AE95A6FF3}" destId="{1DA321B3-C425-40A0-A87C-90CD2E861448}" srcOrd="0" destOrd="0" parTransId="{6108BFDA-9CBF-45BF-92E5-8D7F8D53BC3C}" sibTransId="{3FD1F558-0CD9-48F6-99F6-3AEB3CECF600}"/>
    <dgm:cxn modelId="{75B57AE0-582B-40B7-8D69-2F48BDB6ED9B}" type="presOf" srcId="{1C1187DA-5509-44F7-915D-FBFE0517F271}" destId="{BB1D3F70-A99C-485B-9EA3-46FC1358FCE1}" srcOrd="3" destOrd="0" presId="urn:microsoft.com/office/officeart/2005/8/layout/gear1"/>
    <dgm:cxn modelId="{825D5FFD-2510-4150-8601-3974C35D394F}" srcId="{67768094-F102-4CEE-AF8E-F97AE95A6FF3}" destId="{1C1187DA-5509-44F7-915D-FBFE0517F271}" srcOrd="2" destOrd="0" parTransId="{3A84209D-E9C2-4BFA-94E0-B764C2717448}" sibTransId="{00EB3962-4C9E-4AA7-B31A-4A1E3FE460DD}"/>
    <dgm:cxn modelId="{3359D7B5-3C51-475B-8EEC-55F31B48F014}" type="presParOf" srcId="{99DD4E34-CD13-4CF9-8318-52F9523A3BFB}" destId="{DCB2B165-467C-433D-B693-E009FCAF202D}" srcOrd="0" destOrd="0" presId="urn:microsoft.com/office/officeart/2005/8/layout/gear1"/>
    <dgm:cxn modelId="{EECF519F-6EC4-4133-8804-D80C3FE31F50}" type="presParOf" srcId="{99DD4E34-CD13-4CF9-8318-52F9523A3BFB}" destId="{B3E5615C-127E-462B-84AE-CFF351E13CF6}" srcOrd="1" destOrd="0" presId="urn:microsoft.com/office/officeart/2005/8/layout/gear1"/>
    <dgm:cxn modelId="{7178D82E-6D6E-448B-A74C-1AF45842D8D5}" type="presParOf" srcId="{99DD4E34-CD13-4CF9-8318-52F9523A3BFB}" destId="{E364A932-31C1-4CAE-812B-2D377C057BAD}" srcOrd="2" destOrd="0" presId="urn:microsoft.com/office/officeart/2005/8/layout/gear1"/>
    <dgm:cxn modelId="{835B58FA-A296-49A0-AF69-7E938CDEDA6C}" type="presParOf" srcId="{99DD4E34-CD13-4CF9-8318-52F9523A3BFB}" destId="{E489AB4C-3D90-4AC3-851B-DCB44A8D2227}" srcOrd="3" destOrd="0" presId="urn:microsoft.com/office/officeart/2005/8/layout/gear1"/>
    <dgm:cxn modelId="{13BA1A5F-8558-49C1-88BA-528556E84E08}" type="presParOf" srcId="{99DD4E34-CD13-4CF9-8318-52F9523A3BFB}" destId="{3AA44D0E-3E0D-4155-AEB7-0900E51E66AC}" srcOrd="4" destOrd="0" presId="urn:microsoft.com/office/officeart/2005/8/layout/gear1"/>
    <dgm:cxn modelId="{7AD889E0-FFCF-43B7-A186-8EF2F668D334}" type="presParOf" srcId="{99DD4E34-CD13-4CF9-8318-52F9523A3BFB}" destId="{713CD370-CF56-45B8-8909-5708FD59050D}" srcOrd="5" destOrd="0" presId="urn:microsoft.com/office/officeart/2005/8/layout/gear1"/>
    <dgm:cxn modelId="{824582A2-42E6-4F4A-8361-A073EB9487D2}" type="presParOf" srcId="{99DD4E34-CD13-4CF9-8318-52F9523A3BFB}" destId="{72E3310C-9572-43A4-9C3C-34821F4BAD08}" srcOrd="6" destOrd="0" presId="urn:microsoft.com/office/officeart/2005/8/layout/gear1"/>
    <dgm:cxn modelId="{4DA60EA7-ED12-4F88-B7AA-3C09589158F3}" type="presParOf" srcId="{99DD4E34-CD13-4CF9-8318-52F9523A3BFB}" destId="{22CCADE4-D7F7-4519-B5DB-FE176E713D2F}" srcOrd="7" destOrd="0" presId="urn:microsoft.com/office/officeart/2005/8/layout/gear1"/>
    <dgm:cxn modelId="{9CF0B5E6-E060-430E-A43B-B6A906EAC1DB}" type="presParOf" srcId="{99DD4E34-CD13-4CF9-8318-52F9523A3BFB}" destId="{AA10C0BE-9FB6-4659-9196-D13F0081162E}" srcOrd="8" destOrd="0" presId="urn:microsoft.com/office/officeart/2005/8/layout/gear1"/>
    <dgm:cxn modelId="{8738677A-1997-4DC0-BD7D-93089A5E19AB}" type="presParOf" srcId="{99DD4E34-CD13-4CF9-8318-52F9523A3BFB}" destId="{BB1D3F70-A99C-485B-9EA3-46FC1358FCE1}" srcOrd="9" destOrd="0" presId="urn:microsoft.com/office/officeart/2005/8/layout/gear1"/>
    <dgm:cxn modelId="{2091CFA8-3761-4398-9B58-2AEBC8923B46}" type="presParOf" srcId="{99DD4E34-CD13-4CF9-8318-52F9523A3BFB}" destId="{FEB936A4-3A69-403B-B73E-FA29CA562867}" srcOrd="10" destOrd="0" presId="urn:microsoft.com/office/officeart/2005/8/layout/gear1"/>
    <dgm:cxn modelId="{3E584E34-9387-4E4D-9237-D32FDA5F10DB}" type="presParOf" srcId="{99DD4E34-CD13-4CF9-8318-52F9523A3BFB}" destId="{612A2616-F0E0-45EB-9619-C17DD9603233}" srcOrd="11" destOrd="0" presId="urn:microsoft.com/office/officeart/2005/8/layout/gear1"/>
    <dgm:cxn modelId="{F735B97C-4FAB-4C1A-8974-433B6DD8E864}" type="presParOf" srcId="{99DD4E34-CD13-4CF9-8318-52F9523A3BFB}" destId="{AFDBD2AC-1E54-4946-809C-D2047BAD9FF8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67768094-F102-4CEE-AF8E-F97AE95A6FF3}" type="doc">
      <dgm:prSet loTypeId="urn:microsoft.com/office/officeart/2005/8/layout/gear1" loCatId="process" qsTypeId="urn:microsoft.com/office/officeart/2005/8/quickstyle/simple1" qsCatId="simple" csTypeId="urn:microsoft.com/office/officeart/2005/8/colors/colorful2" csCatId="colorful" phldr="1"/>
      <dgm:spPr/>
    </dgm:pt>
    <dgm:pt modelId="{1DA321B3-C425-40A0-A87C-90CD2E861448}">
      <dgm:prSet phldrT="[Text]"/>
      <dgm:spPr/>
      <dgm:t>
        <a:bodyPr/>
        <a:lstStyle/>
        <a:p>
          <a:r>
            <a:rPr lang="de-DE" b="1" dirty="0"/>
            <a:t>Classroom Management</a:t>
          </a:r>
        </a:p>
      </dgm:t>
    </dgm:pt>
    <dgm:pt modelId="{6108BFDA-9CBF-45BF-92E5-8D7F8D53BC3C}" type="parTrans" cxnId="{68B727DA-25EC-4A0D-85BA-1D3287B444FC}">
      <dgm:prSet/>
      <dgm:spPr/>
      <dgm:t>
        <a:bodyPr/>
        <a:lstStyle/>
        <a:p>
          <a:endParaRPr lang="de-DE"/>
        </a:p>
      </dgm:t>
    </dgm:pt>
    <dgm:pt modelId="{3FD1F558-0CD9-48F6-99F6-3AEB3CECF600}" type="sibTrans" cxnId="{68B727DA-25EC-4A0D-85BA-1D3287B444FC}">
      <dgm:prSet/>
      <dgm:spPr/>
      <dgm:t>
        <a:bodyPr/>
        <a:lstStyle/>
        <a:p>
          <a:endParaRPr lang="de-DE"/>
        </a:p>
      </dgm:t>
    </dgm:pt>
    <dgm:pt modelId="{A4E23EF3-45FC-44B6-9478-9568BD6EFD26}">
      <dgm:prSet phldrT="[Text]"/>
      <dgm:spPr/>
      <dgm:t>
        <a:bodyPr/>
        <a:lstStyle/>
        <a:p>
          <a:r>
            <a:rPr lang="de-DE" dirty="0"/>
            <a:t>Prävention</a:t>
          </a:r>
        </a:p>
      </dgm:t>
    </dgm:pt>
    <dgm:pt modelId="{F55B9B5D-357F-4073-AEB6-5D94AF3C1535}" type="parTrans" cxnId="{5EBF4103-9D2D-4ED5-8890-13998931B3FB}">
      <dgm:prSet/>
      <dgm:spPr/>
      <dgm:t>
        <a:bodyPr/>
        <a:lstStyle/>
        <a:p>
          <a:endParaRPr lang="de-DE"/>
        </a:p>
      </dgm:t>
    </dgm:pt>
    <dgm:pt modelId="{8AFF8AA4-CE3C-4F3C-B7D7-8FC3A7A1C633}" type="sibTrans" cxnId="{5EBF4103-9D2D-4ED5-8890-13998931B3FB}">
      <dgm:prSet/>
      <dgm:spPr/>
      <dgm:t>
        <a:bodyPr/>
        <a:lstStyle/>
        <a:p>
          <a:endParaRPr lang="de-DE"/>
        </a:p>
      </dgm:t>
    </dgm:pt>
    <dgm:pt modelId="{1C1187DA-5509-44F7-915D-FBFE0517F271}">
      <dgm:prSet phldrT="[Text]"/>
      <dgm:spPr/>
      <dgm:t>
        <a:bodyPr/>
        <a:lstStyle/>
        <a:p>
          <a:r>
            <a:rPr lang="de-DE" dirty="0"/>
            <a:t>Intervention</a:t>
          </a:r>
        </a:p>
      </dgm:t>
    </dgm:pt>
    <dgm:pt modelId="{3A84209D-E9C2-4BFA-94E0-B764C2717448}" type="parTrans" cxnId="{825D5FFD-2510-4150-8601-3974C35D394F}">
      <dgm:prSet/>
      <dgm:spPr/>
      <dgm:t>
        <a:bodyPr/>
        <a:lstStyle/>
        <a:p>
          <a:endParaRPr lang="de-DE"/>
        </a:p>
      </dgm:t>
    </dgm:pt>
    <dgm:pt modelId="{00EB3962-4C9E-4AA7-B31A-4A1E3FE460DD}" type="sibTrans" cxnId="{825D5FFD-2510-4150-8601-3974C35D394F}">
      <dgm:prSet/>
      <dgm:spPr/>
      <dgm:t>
        <a:bodyPr/>
        <a:lstStyle/>
        <a:p>
          <a:endParaRPr lang="de-DE"/>
        </a:p>
      </dgm:t>
    </dgm:pt>
    <dgm:pt modelId="{99DD4E34-CD13-4CF9-8318-52F9523A3BFB}" type="pres">
      <dgm:prSet presAssocID="{67768094-F102-4CEE-AF8E-F97AE95A6FF3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DCB2B165-467C-433D-B693-E009FCAF202D}" type="pres">
      <dgm:prSet presAssocID="{1DA321B3-C425-40A0-A87C-90CD2E861448}" presName="gear1" presStyleLbl="node1" presStyleIdx="0" presStyleCnt="3">
        <dgm:presLayoutVars>
          <dgm:chMax val="1"/>
          <dgm:bulletEnabled val="1"/>
        </dgm:presLayoutVars>
      </dgm:prSet>
      <dgm:spPr/>
    </dgm:pt>
    <dgm:pt modelId="{B3E5615C-127E-462B-84AE-CFF351E13CF6}" type="pres">
      <dgm:prSet presAssocID="{1DA321B3-C425-40A0-A87C-90CD2E861448}" presName="gear1srcNode" presStyleLbl="node1" presStyleIdx="0" presStyleCnt="3"/>
      <dgm:spPr/>
    </dgm:pt>
    <dgm:pt modelId="{E364A932-31C1-4CAE-812B-2D377C057BAD}" type="pres">
      <dgm:prSet presAssocID="{1DA321B3-C425-40A0-A87C-90CD2E861448}" presName="gear1dstNode" presStyleLbl="node1" presStyleIdx="0" presStyleCnt="3"/>
      <dgm:spPr/>
    </dgm:pt>
    <dgm:pt modelId="{E489AB4C-3D90-4AC3-851B-DCB44A8D2227}" type="pres">
      <dgm:prSet presAssocID="{A4E23EF3-45FC-44B6-9478-9568BD6EFD26}" presName="gear2" presStyleLbl="node1" presStyleIdx="1" presStyleCnt="3">
        <dgm:presLayoutVars>
          <dgm:chMax val="1"/>
          <dgm:bulletEnabled val="1"/>
        </dgm:presLayoutVars>
      </dgm:prSet>
      <dgm:spPr/>
    </dgm:pt>
    <dgm:pt modelId="{3AA44D0E-3E0D-4155-AEB7-0900E51E66AC}" type="pres">
      <dgm:prSet presAssocID="{A4E23EF3-45FC-44B6-9478-9568BD6EFD26}" presName="gear2srcNode" presStyleLbl="node1" presStyleIdx="1" presStyleCnt="3"/>
      <dgm:spPr/>
    </dgm:pt>
    <dgm:pt modelId="{713CD370-CF56-45B8-8909-5708FD59050D}" type="pres">
      <dgm:prSet presAssocID="{A4E23EF3-45FC-44B6-9478-9568BD6EFD26}" presName="gear2dstNode" presStyleLbl="node1" presStyleIdx="1" presStyleCnt="3"/>
      <dgm:spPr/>
    </dgm:pt>
    <dgm:pt modelId="{72E3310C-9572-43A4-9C3C-34821F4BAD08}" type="pres">
      <dgm:prSet presAssocID="{1C1187DA-5509-44F7-915D-FBFE0517F271}" presName="gear3" presStyleLbl="node1" presStyleIdx="2" presStyleCnt="3"/>
      <dgm:spPr/>
    </dgm:pt>
    <dgm:pt modelId="{22CCADE4-D7F7-4519-B5DB-FE176E713D2F}" type="pres">
      <dgm:prSet presAssocID="{1C1187DA-5509-44F7-915D-FBFE0517F271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AA10C0BE-9FB6-4659-9196-D13F0081162E}" type="pres">
      <dgm:prSet presAssocID="{1C1187DA-5509-44F7-915D-FBFE0517F271}" presName="gear3srcNode" presStyleLbl="node1" presStyleIdx="2" presStyleCnt="3"/>
      <dgm:spPr/>
    </dgm:pt>
    <dgm:pt modelId="{BB1D3F70-A99C-485B-9EA3-46FC1358FCE1}" type="pres">
      <dgm:prSet presAssocID="{1C1187DA-5509-44F7-915D-FBFE0517F271}" presName="gear3dstNode" presStyleLbl="node1" presStyleIdx="2" presStyleCnt="3"/>
      <dgm:spPr/>
    </dgm:pt>
    <dgm:pt modelId="{FEB936A4-3A69-403B-B73E-FA29CA562867}" type="pres">
      <dgm:prSet presAssocID="{3FD1F558-0CD9-48F6-99F6-3AEB3CECF600}" presName="connector1" presStyleLbl="sibTrans2D1" presStyleIdx="0" presStyleCnt="3"/>
      <dgm:spPr/>
    </dgm:pt>
    <dgm:pt modelId="{612A2616-F0E0-45EB-9619-C17DD9603233}" type="pres">
      <dgm:prSet presAssocID="{8AFF8AA4-CE3C-4F3C-B7D7-8FC3A7A1C633}" presName="connector2" presStyleLbl="sibTrans2D1" presStyleIdx="1" presStyleCnt="3"/>
      <dgm:spPr/>
    </dgm:pt>
    <dgm:pt modelId="{AFDBD2AC-1E54-4946-809C-D2047BAD9FF8}" type="pres">
      <dgm:prSet presAssocID="{00EB3962-4C9E-4AA7-B31A-4A1E3FE460DD}" presName="connector3" presStyleLbl="sibTrans2D1" presStyleIdx="2" presStyleCnt="3"/>
      <dgm:spPr/>
    </dgm:pt>
  </dgm:ptLst>
  <dgm:cxnLst>
    <dgm:cxn modelId="{5EBF4103-9D2D-4ED5-8890-13998931B3FB}" srcId="{67768094-F102-4CEE-AF8E-F97AE95A6FF3}" destId="{A4E23EF3-45FC-44B6-9478-9568BD6EFD26}" srcOrd="1" destOrd="0" parTransId="{F55B9B5D-357F-4073-AEB6-5D94AF3C1535}" sibTransId="{8AFF8AA4-CE3C-4F3C-B7D7-8FC3A7A1C633}"/>
    <dgm:cxn modelId="{21E4EA03-9318-4175-81AA-791F94A656D9}" type="presOf" srcId="{1DA321B3-C425-40A0-A87C-90CD2E861448}" destId="{E364A932-31C1-4CAE-812B-2D377C057BAD}" srcOrd="2" destOrd="0" presId="urn:microsoft.com/office/officeart/2005/8/layout/gear1"/>
    <dgm:cxn modelId="{39C3E210-3C00-4220-8833-7F426871D5B6}" type="presOf" srcId="{67768094-F102-4CEE-AF8E-F97AE95A6FF3}" destId="{99DD4E34-CD13-4CF9-8318-52F9523A3BFB}" srcOrd="0" destOrd="0" presId="urn:microsoft.com/office/officeart/2005/8/layout/gear1"/>
    <dgm:cxn modelId="{4341762A-F299-4C15-AEB1-2DD4CCC44163}" type="presOf" srcId="{1C1187DA-5509-44F7-915D-FBFE0517F271}" destId="{72E3310C-9572-43A4-9C3C-34821F4BAD08}" srcOrd="0" destOrd="0" presId="urn:microsoft.com/office/officeart/2005/8/layout/gear1"/>
    <dgm:cxn modelId="{E14E4735-4BD3-4AA5-B0C0-9B29083F5512}" type="presOf" srcId="{1C1187DA-5509-44F7-915D-FBFE0517F271}" destId="{22CCADE4-D7F7-4519-B5DB-FE176E713D2F}" srcOrd="1" destOrd="0" presId="urn:microsoft.com/office/officeart/2005/8/layout/gear1"/>
    <dgm:cxn modelId="{61BE755B-1A16-41A0-A5E7-69BDE0DD41F5}" type="presOf" srcId="{A4E23EF3-45FC-44B6-9478-9568BD6EFD26}" destId="{E489AB4C-3D90-4AC3-851B-DCB44A8D2227}" srcOrd="0" destOrd="0" presId="urn:microsoft.com/office/officeart/2005/8/layout/gear1"/>
    <dgm:cxn modelId="{F179E341-5C2C-4795-8511-1A7117B499E9}" type="presOf" srcId="{A4E23EF3-45FC-44B6-9478-9568BD6EFD26}" destId="{713CD370-CF56-45B8-8909-5708FD59050D}" srcOrd="2" destOrd="0" presId="urn:microsoft.com/office/officeart/2005/8/layout/gear1"/>
    <dgm:cxn modelId="{BDA6B24B-CE48-4D2D-9965-CB6C600E16A0}" type="presOf" srcId="{1DA321B3-C425-40A0-A87C-90CD2E861448}" destId="{DCB2B165-467C-433D-B693-E009FCAF202D}" srcOrd="0" destOrd="0" presId="urn:microsoft.com/office/officeart/2005/8/layout/gear1"/>
    <dgm:cxn modelId="{E83ACF78-07B3-44B4-850B-BB7E6AC6B4C4}" type="presOf" srcId="{1C1187DA-5509-44F7-915D-FBFE0517F271}" destId="{AA10C0BE-9FB6-4659-9196-D13F0081162E}" srcOrd="2" destOrd="0" presId="urn:microsoft.com/office/officeart/2005/8/layout/gear1"/>
    <dgm:cxn modelId="{44553280-C641-4834-AD32-A20895EFA5E6}" type="presOf" srcId="{1DA321B3-C425-40A0-A87C-90CD2E861448}" destId="{B3E5615C-127E-462B-84AE-CFF351E13CF6}" srcOrd="1" destOrd="0" presId="urn:microsoft.com/office/officeart/2005/8/layout/gear1"/>
    <dgm:cxn modelId="{BA6C4089-28A7-49AB-AF9A-50E20A9C6FC6}" type="presOf" srcId="{3FD1F558-0CD9-48F6-99F6-3AEB3CECF600}" destId="{FEB936A4-3A69-403B-B73E-FA29CA562867}" srcOrd="0" destOrd="0" presId="urn:microsoft.com/office/officeart/2005/8/layout/gear1"/>
    <dgm:cxn modelId="{543B96A7-1132-40E6-9F6C-FC5A6046638C}" type="presOf" srcId="{8AFF8AA4-CE3C-4F3C-B7D7-8FC3A7A1C633}" destId="{612A2616-F0E0-45EB-9619-C17DD9603233}" srcOrd="0" destOrd="0" presId="urn:microsoft.com/office/officeart/2005/8/layout/gear1"/>
    <dgm:cxn modelId="{163CF0C0-E4B8-4291-8EE4-52FE34256A5E}" type="presOf" srcId="{00EB3962-4C9E-4AA7-B31A-4A1E3FE460DD}" destId="{AFDBD2AC-1E54-4946-809C-D2047BAD9FF8}" srcOrd="0" destOrd="0" presId="urn:microsoft.com/office/officeart/2005/8/layout/gear1"/>
    <dgm:cxn modelId="{9FD0BFC4-5996-4A2F-BB50-2C826EB2DD33}" type="presOf" srcId="{A4E23EF3-45FC-44B6-9478-9568BD6EFD26}" destId="{3AA44D0E-3E0D-4155-AEB7-0900E51E66AC}" srcOrd="1" destOrd="0" presId="urn:microsoft.com/office/officeart/2005/8/layout/gear1"/>
    <dgm:cxn modelId="{68B727DA-25EC-4A0D-85BA-1D3287B444FC}" srcId="{67768094-F102-4CEE-AF8E-F97AE95A6FF3}" destId="{1DA321B3-C425-40A0-A87C-90CD2E861448}" srcOrd="0" destOrd="0" parTransId="{6108BFDA-9CBF-45BF-92E5-8D7F8D53BC3C}" sibTransId="{3FD1F558-0CD9-48F6-99F6-3AEB3CECF600}"/>
    <dgm:cxn modelId="{75B57AE0-582B-40B7-8D69-2F48BDB6ED9B}" type="presOf" srcId="{1C1187DA-5509-44F7-915D-FBFE0517F271}" destId="{BB1D3F70-A99C-485B-9EA3-46FC1358FCE1}" srcOrd="3" destOrd="0" presId="urn:microsoft.com/office/officeart/2005/8/layout/gear1"/>
    <dgm:cxn modelId="{825D5FFD-2510-4150-8601-3974C35D394F}" srcId="{67768094-F102-4CEE-AF8E-F97AE95A6FF3}" destId="{1C1187DA-5509-44F7-915D-FBFE0517F271}" srcOrd="2" destOrd="0" parTransId="{3A84209D-E9C2-4BFA-94E0-B764C2717448}" sibTransId="{00EB3962-4C9E-4AA7-B31A-4A1E3FE460DD}"/>
    <dgm:cxn modelId="{3359D7B5-3C51-475B-8EEC-55F31B48F014}" type="presParOf" srcId="{99DD4E34-CD13-4CF9-8318-52F9523A3BFB}" destId="{DCB2B165-467C-433D-B693-E009FCAF202D}" srcOrd="0" destOrd="0" presId="urn:microsoft.com/office/officeart/2005/8/layout/gear1"/>
    <dgm:cxn modelId="{EECF519F-6EC4-4133-8804-D80C3FE31F50}" type="presParOf" srcId="{99DD4E34-CD13-4CF9-8318-52F9523A3BFB}" destId="{B3E5615C-127E-462B-84AE-CFF351E13CF6}" srcOrd="1" destOrd="0" presId="urn:microsoft.com/office/officeart/2005/8/layout/gear1"/>
    <dgm:cxn modelId="{7178D82E-6D6E-448B-A74C-1AF45842D8D5}" type="presParOf" srcId="{99DD4E34-CD13-4CF9-8318-52F9523A3BFB}" destId="{E364A932-31C1-4CAE-812B-2D377C057BAD}" srcOrd="2" destOrd="0" presId="urn:microsoft.com/office/officeart/2005/8/layout/gear1"/>
    <dgm:cxn modelId="{835B58FA-A296-49A0-AF69-7E938CDEDA6C}" type="presParOf" srcId="{99DD4E34-CD13-4CF9-8318-52F9523A3BFB}" destId="{E489AB4C-3D90-4AC3-851B-DCB44A8D2227}" srcOrd="3" destOrd="0" presId="urn:microsoft.com/office/officeart/2005/8/layout/gear1"/>
    <dgm:cxn modelId="{13BA1A5F-8558-49C1-88BA-528556E84E08}" type="presParOf" srcId="{99DD4E34-CD13-4CF9-8318-52F9523A3BFB}" destId="{3AA44D0E-3E0D-4155-AEB7-0900E51E66AC}" srcOrd="4" destOrd="0" presId="urn:microsoft.com/office/officeart/2005/8/layout/gear1"/>
    <dgm:cxn modelId="{7AD889E0-FFCF-43B7-A186-8EF2F668D334}" type="presParOf" srcId="{99DD4E34-CD13-4CF9-8318-52F9523A3BFB}" destId="{713CD370-CF56-45B8-8909-5708FD59050D}" srcOrd="5" destOrd="0" presId="urn:microsoft.com/office/officeart/2005/8/layout/gear1"/>
    <dgm:cxn modelId="{824582A2-42E6-4F4A-8361-A073EB9487D2}" type="presParOf" srcId="{99DD4E34-CD13-4CF9-8318-52F9523A3BFB}" destId="{72E3310C-9572-43A4-9C3C-34821F4BAD08}" srcOrd="6" destOrd="0" presId="urn:microsoft.com/office/officeart/2005/8/layout/gear1"/>
    <dgm:cxn modelId="{4DA60EA7-ED12-4F88-B7AA-3C09589158F3}" type="presParOf" srcId="{99DD4E34-CD13-4CF9-8318-52F9523A3BFB}" destId="{22CCADE4-D7F7-4519-B5DB-FE176E713D2F}" srcOrd="7" destOrd="0" presId="urn:microsoft.com/office/officeart/2005/8/layout/gear1"/>
    <dgm:cxn modelId="{9CF0B5E6-E060-430E-A43B-B6A906EAC1DB}" type="presParOf" srcId="{99DD4E34-CD13-4CF9-8318-52F9523A3BFB}" destId="{AA10C0BE-9FB6-4659-9196-D13F0081162E}" srcOrd="8" destOrd="0" presId="urn:microsoft.com/office/officeart/2005/8/layout/gear1"/>
    <dgm:cxn modelId="{8738677A-1997-4DC0-BD7D-93089A5E19AB}" type="presParOf" srcId="{99DD4E34-CD13-4CF9-8318-52F9523A3BFB}" destId="{BB1D3F70-A99C-485B-9EA3-46FC1358FCE1}" srcOrd="9" destOrd="0" presId="urn:microsoft.com/office/officeart/2005/8/layout/gear1"/>
    <dgm:cxn modelId="{2091CFA8-3761-4398-9B58-2AEBC8923B46}" type="presParOf" srcId="{99DD4E34-CD13-4CF9-8318-52F9523A3BFB}" destId="{FEB936A4-3A69-403B-B73E-FA29CA562867}" srcOrd="10" destOrd="0" presId="urn:microsoft.com/office/officeart/2005/8/layout/gear1"/>
    <dgm:cxn modelId="{3E584E34-9387-4E4D-9237-D32FDA5F10DB}" type="presParOf" srcId="{99DD4E34-CD13-4CF9-8318-52F9523A3BFB}" destId="{612A2616-F0E0-45EB-9619-C17DD9603233}" srcOrd="11" destOrd="0" presId="urn:microsoft.com/office/officeart/2005/8/layout/gear1"/>
    <dgm:cxn modelId="{F735B97C-4FAB-4C1A-8974-433B6DD8E864}" type="presParOf" srcId="{99DD4E34-CD13-4CF9-8318-52F9523A3BFB}" destId="{AFDBD2AC-1E54-4946-809C-D2047BAD9FF8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184B684-42EB-4AD7-B3A7-2485B49A2B88}" type="doc">
      <dgm:prSet loTypeId="urn:microsoft.com/office/officeart/2005/8/layout/arrow5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de-DE"/>
        </a:p>
      </dgm:t>
    </dgm:pt>
    <dgm:pt modelId="{BAA0BC98-F81F-42EF-A35A-5D537B47EECA}">
      <dgm:prSet phldrT="[Text]"/>
      <dgm:spPr/>
      <dgm:t>
        <a:bodyPr/>
        <a:lstStyle/>
        <a:p>
          <a:r>
            <a:rPr lang="de-DE" dirty="0"/>
            <a:t>Lehrkraft</a:t>
          </a:r>
        </a:p>
      </dgm:t>
    </dgm:pt>
    <dgm:pt modelId="{081A5EA5-90E5-4A62-AAFC-6164A350E3C9}" type="parTrans" cxnId="{B1A03CCF-C846-44B7-8832-76481AECACC4}">
      <dgm:prSet/>
      <dgm:spPr/>
      <dgm:t>
        <a:bodyPr/>
        <a:lstStyle/>
        <a:p>
          <a:endParaRPr lang="de-DE"/>
        </a:p>
      </dgm:t>
    </dgm:pt>
    <dgm:pt modelId="{5B846B48-C519-4210-818C-139C87FD5A9B}" type="sibTrans" cxnId="{B1A03CCF-C846-44B7-8832-76481AECACC4}">
      <dgm:prSet/>
      <dgm:spPr/>
      <dgm:t>
        <a:bodyPr/>
        <a:lstStyle/>
        <a:p>
          <a:endParaRPr lang="de-DE"/>
        </a:p>
      </dgm:t>
    </dgm:pt>
    <dgm:pt modelId="{53D3D6ED-138E-4865-9269-2BD5BC202B52}">
      <dgm:prSet phldrT="[Text]"/>
      <dgm:spPr/>
      <dgm:t>
        <a:bodyPr/>
        <a:lstStyle/>
        <a:p>
          <a:r>
            <a:rPr lang="de-DE" dirty="0"/>
            <a:t>Lernende</a:t>
          </a:r>
        </a:p>
      </dgm:t>
    </dgm:pt>
    <dgm:pt modelId="{FD9CBB51-6F80-4F67-B6D5-102CFAAD63DC}" type="parTrans" cxnId="{812FAA68-7B37-42CB-B7B1-C1538B6D157E}">
      <dgm:prSet/>
      <dgm:spPr/>
      <dgm:t>
        <a:bodyPr/>
        <a:lstStyle/>
        <a:p>
          <a:endParaRPr lang="de-DE"/>
        </a:p>
      </dgm:t>
    </dgm:pt>
    <dgm:pt modelId="{F5201843-7763-4B27-9519-42E292DCCE40}" type="sibTrans" cxnId="{812FAA68-7B37-42CB-B7B1-C1538B6D157E}">
      <dgm:prSet/>
      <dgm:spPr/>
      <dgm:t>
        <a:bodyPr/>
        <a:lstStyle/>
        <a:p>
          <a:endParaRPr lang="de-DE"/>
        </a:p>
      </dgm:t>
    </dgm:pt>
    <dgm:pt modelId="{D08AC49C-3094-47C5-952B-234A2CD417DB}" type="pres">
      <dgm:prSet presAssocID="{5184B684-42EB-4AD7-B3A7-2485B49A2B88}" presName="diagram" presStyleCnt="0">
        <dgm:presLayoutVars>
          <dgm:dir/>
          <dgm:resizeHandles val="exact"/>
        </dgm:presLayoutVars>
      </dgm:prSet>
      <dgm:spPr/>
    </dgm:pt>
    <dgm:pt modelId="{96C672A9-9732-4938-B4BB-75402052DA76}" type="pres">
      <dgm:prSet presAssocID="{BAA0BC98-F81F-42EF-A35A-5D537B47EECA}" presName="arrow" presStyleLbl="node1" presStyleIdx="0" presStyleCnt="2">
        <dgm:presLayoutVars>
          <dgm:bulletEnabled val="1"/>
        </dgm:presLayoutVars>
      </dgm:prSet>
      <dgm:spPr/>
    </dgm:pt>
    <dgm:pt modelId="{CEB46C2A-4649-4DB3-A201-6496FBDAF354}" type="pres">
      <dgm:prSet presAssocID="{53D3D6ED-138E-4865-9269-2BD5BC202B52}" presName="arrow" presStyleLbl="node1" presStyleIdx="1" presStyleCnt="2">
        <dgm:presLayoutVars>
          <dgm:bulletEnabled val="1"/>
        </dgm:presLayoutVars>
      </dgm:prSet>
      <dgm:spPr/>
    </dgm:pt>
  </dgm:ptLst>
  <dgm:cxnLst>
    <dgm:cxn modelId="{812FAA68-7B37-42CB-B7B1-C1538B6D157E}" srcId="{5184B684-42EB-4AD7-B3A7-2485B49A2B88}" destId="{53D3D6ED-138E-4865-9269-2BD5BC202B52}" srcOrd="1" destOrd="0" parTransId="{FD9CBB51-6F80-4F67-B6D5-102CFAAD63DC}" sibTransId="{F5201843-7763-4B27-9519-42E292DCCE40}"/>
    <dgm:cxn modelId="{B413C651-E8F6-4D14-9535-52837FCCA8B0}" type="presOf" srcId="{BAA0BC98-F81F-42EF-A35A-5D537B47EECA}" destId="{96C672A9-9732-4938-B4BB-75402052DA76}" srcOrd="0" destOrd="0" presId="urn:microsoft.com/office/officeart/2005/8/layout/arrow5"/>
    <dgm:cxn modelId="{095B629E-6CDA-4FA9-B736-EB1D18461E2D}" type="presOf" srcId="{53D3D6ED-138E-4865-9269-2BD5BC202B52}" destId="{CEB46C2A-4649-4DB3-A201-6496FBDAF354}" srcOrd="0" destOrd="0" presId="urn:microsoft.com/office/officeart/2005/8/layout/arrow5"/>
    <dgm:cxn modelId="{A50115C8-49C4-4960-A24F-80D802AC68D3}" type="presOf" srcId="{5184B684-42EB-4AD7-B3A7-2485B49A2B88}" destId="{D08AC49C-3094-47C5-952B-234A2CD417DB}" srcOrd="0" destOrd="0" presId="urn:microsoft.com/office/officeart/2005/8/layout/arrow5"/>
    <dgm:cxn modelId="{B1A03CCF-C846-44B7-8832-76481AECACC4}" srcId="{5184B684-42EB-4AD7-B3A7-2485B49A2B88}" destId="{BAA0BC98-F81F-42EF-A35A-5D537B47EECA}" srcOrd="0" destOrd="0" parTransId="{081A5EA5-90E5-4A62-AAFC-6164A350E3C9}" sibTransId="{5B846B48-C519-4210-818C-139C87FD5A9B}"/>
    <dgm:cxn modelId="{7C264C62-F5FE-46D2-8C09-DD1EA508E9CB}" type="presParOf" srcId="{D08AC49C-3094-47C5-952B-234A2CD417DB}" destId="{96C672A9-9732-4938-B4BB-75402052DA76}" srcOrd="0" destOrd="0" presId="urn:microsoft.com/office/officeart/2005/8/layout/arrow5"/>
    <dgm:cxn modelId="{56AFCE91-27CD-40A7-BD32-102A844CA452}" type="presParOf" srcId="{D08AC49C-3094-47C5-952B-234A2CD417DB}" destId="{CEB46C2A-4649-4DB3-A201-6496FBDAF354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4353590-9E3C-440D-A73F-A3D258FA4B74}" type="doc">
      <dgm:prSet loTypeId="urn:microsoft.com/office/officeart/2005/8/layout/radial5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de-DE"/>
        </a:p>
      </dgm:t>
    </dgm:pt>
    <dgm:pt modelId="{16A82B96-95E7-470E-A2D4-A8A630B049EF}">
      <dgm:prSet phldrT="[Text]"/>
      <dgm:spPr/>
      <dgm:t>
        <a:bodyPr/>
        <a:lstStyle/>
        <a:p>
          <a:r>
            <a:rPr lang="de-DE" dirty="0"/>
            <a:t>Präsenz</a:t>
          </a:r>
        </a:p>
      </dgm:t>
    </dgm:pt>
    <dgm:pt modelId="{C6EF6AC5-8FAC-4914-8226-5353D69DD656}" type="parTrans" cxnId="{9F7BD225-DAE2-498D-B9B6-C6E78F335BEC}">
      <dgm:prSet/>
      <dgm:spPr/>
      <dgm:t>
        <a:bodyPr/>
        <a:lstStyle/>
        <a:p>
          <a:endParaRPr lang="de-DE"/>
        </a:p>
      </dgm:t>
    </dgm:pt>
    <dgm:pt modelId="{A060938C-0A84-48DB-BEBF-DA2EE6F224E2}" type="sibTrans" cxnId="{9F7BD225-DAE2-498D-B9B6-C6E78F335BEC}">
      <dgm:prSet/>
      <dgm:spPr/>
      <dgm:t>
        <a:bodyPr/>
        <a:lstStyle/>
        <a:p>
          <a:endParaRPr lang="de-DE"/>
        </a:p>
      </dgm:t>
    </dgm:pt>
    <dgm:pt modelId="{B4F665A6-CF81-484C-861B-5629E4128453}">
      <dgm:prSet phldrT="[Text]" custT="1"/>
      <dgm:spPr/>
      <dgm:t>
        <a:bodyPr/>
        <a:lstStyle/>
        <a:p>
          <a:r>
            <a:rPr lang="de-DE" sz="1000" dirty="0"/>
            <a:t>Ich bin da und bleibe da</a:t>
          </a:r>
        </a:p>
      </dgm:t>
    </dgm:pt>
    <dgm:pt modelId="{14B09684-A3EE-4C7D-841E-358017737806}" type="parTrans" cxnId="{B44096E5-8D37-4990-A6DF-5367EBEECE1D}">
      <dgm:prSet/>
      <dgm:spPr/>
      <dgm:t>
        <a:bodyPr/>
        <a:lstStyle/>
        <a:p>
          <a:endParaRPr lang="de-DE"/>
        </a:p>
      </dgm:t>
    </dgm:pt>
    <dgm:pt modelId="{A13B1783-FC88-44F9-B619-DA12649E82FD}" type="sibTrans" cxnId="{B44096E5-8D37-4990-A6DF-5367EBEECE1D}">
      <dgm:prSet/>
      <dgm:spPr/>
      <dgm:t>
        <a:bodyPr/>
        <a:lstStyle/>
        <a:p>
          <a:endParaRPr lang="de-DE"/>
        </a:p>
      </dgm:t>
    </dgm:pt>
    <dgm:pt modelId="{AB6C2A2D-D195-4B9A-BC32-D6477BCFF8A2}">
      <dgm:prSet phldrT="[Text]" custT="1"/>
      <dgm:spPr/>
      <dgm:t>
        <a:bodyPr/>
        <a:lstStyle/>
        <a:p>
          <a:r>
            <a:rPr lang="de-DE" sz="1000" dirty="0"/>
            <a:t>Selbstkontrolle &amp; Eskalationsvorbeugung</a:t>
          </a:r>
        </a:p>
      </dgm:t>
    </dgm:pt>
    <dgm:pt modelId="{FCC30E83-AF90-4BF3-9335-7608E8E32F43}" type="parTrans" cxnId="{E1FD53DC-1947-4DF5-96B8-93AC8D0674F1}">
      <dgm:prSet/>
      <dgm:spPr/>
      <dgm:t>
        <a:bodyPr/>
        <a:lstStyle/>
        <a:p>
          <a:endParaRPr lang="de-DE"/>
        </a:p>
      </dgm:t>
    </dgm:pt>
    <dgm:pt modelId="{3B96AD4F-CC7C-4675-A8A2-01CCCE3E7314}" type="sibTrans" cxnId="{E1FD53DC-1947-4DF5-96B8-93AC8D0674F1}">
      <dgm:prSet/>
      <dgm:spPr/>
      <dgm:t>
        <a:bodyPr/>
        <a:lstStyle/>
        <a:p>
          <a:endParaRPr lang="de-DE"/>
        </a:p>
      </dgm:t>
    </dgm:pt>
    <dgm:pt modelId="{1F03E5FD-319A-4F4B-8DD9-A6033C2F271B}">
      <dgm:prSet phldrT="[Text]" custT="1"/>
      <dgm:spPr/>
      <dgm:t>
        <a:bodyPr/>
        <a:lstStyle/>
        <a:p>
          <a:r>
            <a:rPr lang="de-DE" sz="900" b="1" dirty="0"/>
            <a:t>Unterstützungsnetzwerke: </a:t>
          </a:r>
          <a:r>
            <a:rPr lang="de-DE" sz="1000" dirty="0"/>
            <a:t>Wir sind nicht alleine</a:t>
          </a:r>
        </a:p>
      </dgm:t>
    </dgm:pt>
    <dgm:pt modelId="{34C5ADD3-EB08-4510-920D-7DFB69383BC8}" type="parTrans" cxnId="{E76B2B9F-1353-4982-A14A-9CC8EA0042D9}">
      <dgm:prSet/>
      <dgm:spPr/>
      <dgm:t>
        <a:bodyPr/>
        <a:lstStyle/>
        <a:p>
          <a:endParaRPr lang="de-DE"/>
        </a:p>
      </dgm:t>
    </dgm:pt>
    <dgm:pt modelId="{2EE17EBE-D566-429D-B968-41A9AC85E0AA}" type="sibTrans" cxnId="{E76B2B9F-1353-4982-A14A-9CC8EA0042D9}">
      <dgm:prSet/>
      <dgm:spPr/>
      <dgm:t>
        <a:bodyPr/>
        <a:lstStyle/>
        <a:p>
          <a:endParaRPr lang="de-DE"/>
        </a:p>
      </dgm:t>
    </dgm:pt>
    <dgm:pt modelId="{69284E84-F92C-4DDF-BEF0-E2918C988321}">
      <dgm:prSet phldrT="[Text]" custT="1"/>
      <dgm:spPr/>
      <dgm:t>
        <a:bodyPr/>
        <a:lstStyle/>
        <a:p>
          <a:r>
            <a:rPr lang="de-DE" sz="1000" b="1" dirty="0"/>
            <a:t>Widerstand: </a:t>
          </a:r>
          <a:r>
            <a:rPr lang="de-DE" sz="1000" dirty="0"/>
            <a:t>Ich gebe dir nicht nach und ich gebe dich nicht auf</a:t>
          </a:r>
        </a:p>
      </dgm:t>
    </dgm:pt>
    <dgm:pt modelId="{BFD5CC5B-458C-420B-939C-DF104FFCA177}" type="parTrans" cxnId="{F9CB8E31-EE72-407D-9589-E9719AF63DC8}">
      <dgm:prSet/>
      <dgm:spPr/>
      <dgm:t>
        <a:bodyPr/>
        <a:lstStyle/>
        <a:p>
          <a:endParaRPr lang="de-DE"/>
        </a:p>
      </dgm:t>
    </dgm:pt>
    <dgm:pt modelId="{06E2A8E2-F427-4E4C-A148-F4C0BAF0BAC3}" type="sibTrans" cxnId="{F9CB8E31-EE72-407D-9589-E9719AF63DC8}">
      <dgm:prSet/>
      <dgm:spPr/>
      <dgm:t>
        <a:bodyPr/>
        <a:lstStyle/>
        <a:p>
          <a:endParaRPr lang="de-DE"/>
        </a:p>
      </dgm:t>
    </dgm:pt>
    <dgm:pt modelId="{0C257855-1450-4CCA-A564-9089882DC12C}">
      <dgm:prSet phldrT="[Text]" custT="1"/>
      <dgm:spPr/>
      <dgm:t>
        <a:bodyPr/>
        <a:lstStyle/>
        <a:p>
          <a:r>
            <a:rPr lang="de-DE" sz="1000" dirty="0"/>
            <a:t>Versöhnung &amp; Beziehung</a:t>
          </a:r>
        </a:p>
      </dgm:t>
    </dgm:pt>
    <dgm:pt modelId="{6383DE3C-2BA6-45B4-9DF0-B4B4C71546CD}" type="parTrans" cxnId="{091FBEE9-A7BA-4C90-B279-937F29598BBC}">
      <dgm:prSet/>
      <dgm:spPr/>
      <dgm:t>
        <a:bodyPr/>
        <a:lstStyle/>
        <a:p>
          <a:endParaRPr lang="de-DE"/>
        </a:p>
      </dgm:t>
    </dgm:pt>
    <dgm:pt modelId="{DC56F57E-2C77-47C3-990E-1F7808780056}" type="sibTrans" cxnId="{091FBEE9-A7BA-4C90-B279-937F29598BBC}">
      <dgm:prSet/>
      <dgm:spPr/>
      <dgm:t>
        <a:bodyPr/>
        <a:lstStyle/>
        <a:p>
          <a:endParaRPr lang="de-DE"/>
        </a:p>
      </dgm:t>
    </dgm:pt>
    <dgm:pt modelId="{94515C37-F890-4B55-8102-0FE41591CB73}">
      <dgm:prSet phldrT="[Text]" custT="1"/>
      <dgm:spPr/>
      <dgm:t>
        <a:bodyPr/>
        <a:lstStyle/>
        <a:p>
          <a:r>
            <a:rPr lang="de-DE" sz="1000" b="1" dirty="0"/>
            <a:t>Transparenz: </a:t>
          </a:r>
          <a:r>
            <a:rPr lang="de-DE" sz="1000" dirty="0"/>
            <a:t>Wir sprechen offen darüber</a:t>
          </a:r>
        </a:p>
      </dgm:t>
    </dgm:pt>
    <dgm:pt modelId="{C925D84D-156E-4098-BF6D-0819834D5638}" type="parTrans" cxnId="{4660CEFB-7654-4F72-8A3A-E2E11A861C65}">
      <dgm:prSet/>
      <dgm:spPr/>
      <dgm:t>
        <a:bodyPr/>
        <a:lstStyle/>
        <a:p>
          <a:endParaRPr lang="de-DE"/>
        </a:p>
      </dgm:t>
    </dgm:pt>
    <dgm:pt modelId="{3B7DFC33-8240-4B3F-9CBA-A116BEEA0F4B}" type="sibTrans" cxnId="{4660CEFB-7654-4F72-8A3A-E2E11A861C65}">
      <dgm:prSet/>
      <dgm:spPr/>
      <dgm:t>
        <a:bodyPr/>
        <a:lstStyle/>
        <a:p>
          <a:endParaRPr lang="de-DE"/>
        </a:p>
      </dgm:t>
    </dgm:pt>
    <dgm:pt modelId="{65F38AC4-0349-4BAE-B620-D37ECAB52185}" type="pres">
      <dgm:prSet presAssocID="{C4353590-9E3C-440D-A73F-A3D258FA4B74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8686D94-8670-4C9D-A529-FD02CAE74359}" type="pres">
      <dgm:prSet presAssocID="{16A82B96-95E7-470E-A2D4-A8A630B049EF}" presName="centerShape" presStyleLbl="node0" presStyleIdx="0" presStyleCnt="1"/>
      <dgm:spPr/>
    </dgm:pt>
    <dgm:pt modelId="{5B79EDC9-05DA-44E6-9D38-62D1EFD6028A}" type="pres">
      <dgm:prSet presAssocID="{14B09684-A3EE-4C7D-841E-358017737806}" presName="parTrans" presStyleLbl="sibTrans2D1" presStyleIdx="0" presStyleCnt="6"/>
      <dgm:spPr/>
    </dgm:pt>
    <dgm:pt modelId="{8BD4119C-F461-4EF7-9829-CBAD1B5733A8}" type="pres">
      <dgm:prSet presAssocID="{14B09684-A3EE-4C7D-841E-358017737806}" presName="connectorText" presStyleLbl="sibTrans2D1" presStyleIdx="0" presStyleCnt="6"/>
      <dgm:spPr/>
    </dgm:pt>
    <dgm:pt modelId="{49FC9DEB-E97D-41E9-9807-D301E1211390}" type="pres">
      <dgm:prSet presAssocID="{B4F665A6-CF81-484C-861B-5629E4128453}" presName="node" presStyleLbl="node1" presStyleIdx="0" presStyleCnt="6">
        <dgm:presLayoutVars>
          <dgm:bulletEnabled val="1"/>
        </dgm:presLayoutVars>
      </dgm:prSet>
      <dgm:spPr/>
    </dgm:pt>
    <dgm:pt modelId="{3F6172BC-640D-4B47-8DC2-FE12CB0C5CE6}" type="pres">
      <dgm:prSet presAssocID="{FCC30E83-AF90-4BF3-9335-7608E8E32F43}" presName="parTrans" presStyleLbl="sibTrans2D1" presStyleIdx="1" presStyleCnt="6"/>
      <dgm:spPr/>
    </dgm:pt>
    <dgm:pt modelId="{79A02D8F-DBC0-44F9-A77C-C5C7E5AD52D0}" type="pres">
      <dgm:prSet presAssocID="{FCC30E83-AF90-4BF3-9335-7608E8E32F43}" presName="connectorText" presStyleLbl="sibTrans2D1" presStyleIdx="1" presStyleCnt="6"/>
      <dgm:spPr/>
    </dgm:pt>
    <dgm:pt modelId="{8D9A9784-D94F-4786-8887-40AB3397E16A}" type="pres">
      <dgm:prSet presAssocID="{AB6C2A2D-D195-4B9A-BC32-D6477BCFF8A2}" presName="node" presStyleLbl="node1" presStyleIdx="1" presStyleCnt="6">
        <dgm:presLayoutVars>
          <dgm:bulletEnabled val="1"/>
        </dgm:presLayoutVars>
      </dgm:prSet>
      <dgm:spPr/>
    </dgm:pt>
    <dgm:pt modelId="{FD7E2633-70D8-4F05-A77F-8C3FF7D9090F}" type="pres">
      <dgm:prSet presAssocID="{34C5ADD3-EB08-4510-920D-7DFB69383BC8}" presName="parTrans" presStyleLbl="sibTrans2D1" presStyleIdx="2" presStyleCnt="6"/>
      <dgm:spPr/>
    </dgm:pt>
    <dgm:pt modelId="{E7B7679C-EF89-46FD-A3C9-F1822544A084}" type="pres">
      <dgm:prSet presAssocID="{34C5ADD3-EB08-4510-920D-7DFB69383BC8}" presName="connectorText" presStyleLbl="sibTrans2D1" presStyleIdx="2" presStyleCnt="6"/>
      <dgm:spPr/>
    </dgm:pt>
    <dgm:pt modelId="{9DA6D6AB-598A-48DD-803D-E205D19E3393}" type="pres">
      <dgm:prSet presAssocID="{1F03E5FD-319A-4F4B-8DD9-A6033C2F271B}" presName="node" presStyleLbl="node1" presStyleIdx="2" presStyleCnt="6">
        <dgm:presLayoutVars>
          <dgm:bulletEnabled val="1"/>
        </dgm:presLayoutVars>
      </dgm:prSet>
      <dgm:spPr/>
    </dgm:pt>
    <dgm:pt modelId="{1AA589E6-F399-46C7-AE75-4C8E006EC211}" type="pres">
      <dgm:prSet presAssocID="{BFD5CC5B-458C-420B-939C-DF104FFCA177}" presName="parTrans" presStyleLbl="sibTrans2D1" presStyleIdx="3" presStyleCnt="6"/>
      <dgm:spPr/>
    </dgm:pt>
    <dgm:pt modelId="{5A9C143E-EA9E-45B8-8F41-AB579A480CB5}" type="pres">
      <dgm:prSet presAssocID="{BFD5CC5B-458C-420B-939C-DF104FFCA177}" presName="connectorText" presStyleLbl="sibTrans2D1" presStyleIdx="3" presStyleCnt="6"/>
      <dgm:spPr/>
    </dgm:pt>
    <dgm:pt modelId="{297696A9-4F17-494E-AF8B-D14C29EAC290}" type="pres">
      <dgm:prSet presAssocID="{69284E84-F92C-4DDF-BEF0-E2918C988321}" presName="node" presStyleLbl="node1" presStyleIdx="3" presStyleCnt="6">
        <dgm:presLayoutVars>
          <dgm:bulletEnabled val="1"/>
        </dgm:presLayoutVars>
      </dgm:prSet>
      <dgm:spPr/>
    </dgm:pt>
    <dgm:pt modelId="{883CDB21-A946-48FD-AE11-E5B3505D9F77}" type="pres">
      <dgm:prSet presAssocID="{6383DE3C-2BA6-45B4-9DF0-B4B4C71546CD}" presName="parTrans" presStyleLbl="sibTrans2D1" presStyleIdx="4" presStyleCnt="6"/>
      <dgm:spPr/>
    </dgm:pt>
    <dgm:pt modelId="{856E7D13-4D7F-428A-AE5E-8DED614760A4}" type="pres">
      <dgm:prSet presAssocID="{6383DE3C-2BA6-45B4-9DF0-B4B4C71546CD}" presName="connectorText" presStyleLbl="sibTrans2D1" presStyleIdx="4" presStyleCnt="6"/>
      <dgm:spPr/>
    </dgm:pt>
    <dgm:pt modelId="{9C16745C-D670-4EF3-ABDB-40328F31BE45}" type="pres">
      <dgm:prSet presAssocID="{0C257855-1450-4CCA-A564-9089882DC12C}" presName="node" presStyleLbl="node1" presStyleIdx="4" presStyleCnt="6">
        <dgm:presLayoutVars>
          <dgm:bulletEnabled val="1"/>
        </dgm:presLayoutVars>
      </dgm:prSet>
      <dgm:spPr/>
    </dgm:pt>
    <dgm:pt modelId="{4C636804-5111-4337-91B8-FF06F5204652}" type="pres">
      <dgm:prSet presAssocID="{C925D84D-156E-4098-BF6D-0819834D5638}" presName="parTrans" presStyleLbl="sibTrans2D1" presStyleIdx="5" presStyleCnt="6"/>
      <dgm:spPr/>
    </dgm:pt>
    <dgm:pt modelId="{C7E5D929-C096-4A2D-B4AE-8C69EF0A4279}" type="pres">
      <dgm:prSet presAssocID="{C925D84D-156E-4098-BF6D-0819834D5638}" presName="connectorText" presStyleLbl="sibTrans2D1" presStyleIdx="5" presStyleCnt="6"/>
      <dgm:spPr/>
    </dgm:pt>
    <dgm:pt modelId="{657A1037-59AC-4C47-8D20-EC203FAC8F0E}" type="pres">
      <dgm:prSet presAssocID="{94515C37-F890-4B55-8102-0FE41591CB73}" presName="node" presStyleLbl="node1" presStyleIdx="5" presStyleCnt="6">
        <dgm:presLayoutVars>
          <dgm:bulletEnabled val="1"/>
        </dgm:presLayoutVars>
      </dgm:prSet>
      <dgm:spPr/>
    </dgm:pt>
  </dgm:ptLst>
  <dgm:cxnLst>
    <dgm:cxn modelId="{1135320F-761D-443F-AAB5-D05FA0C9590F}" type="presOf" srcId="{FCC30E83-AF90-4BF3-9335-7608E8E32F43}" destId="{79A02D8F-DBC0-44F9-A77C-C5C7E5AD52D0}" srcOrd="1" destOrd="0" presId="urn:microsoft.com/office/officeart/2005/8/layout/radial5"/>
    <dgm:cxn modelId="{27ADDD0F-4632-4559-BDF5-06FACC9BEACA}" type="presOf" srcId="{FCC30E83-AF90-4BF3-9335-7608E8E32F43}" destId="{3F6172BC-640D-4B47-8DC2-FE12CB0C5CE6}" srcOrd="0" destOrd="0" presId="urn:microsoft.com/office/officeart/2005/8/layout/radial5"/>
    <dgm:cxn modelId="{38B8C924-61D2-4247-A8A0-53E0BF116950}" type="presOf" srcId="{B4F665A6-CF81-484C-861B-5629E4128453}" destId="{49FC9DEB-E97D-41E9-9807-D301E1211390}" srcOrd="0" destOrd="0" presId="urn:microsoft.com/office/officeart/2005/8/layout/radial5"/>
    <dgm:cxn modelId="{9F7BD225-DAE2-498D-B9B6-C6E78F335BEC}" srcId="{C4353590-9E3C-440D-A73F-A3D258FA4B74}" destId="{16A82B96-95E7-470E-A2D4-A8A630B049EF}" srcOrd="0" destOrd="0" parTransId="{C6EF6AC5-8FAC-4914-8226-5353D69DD656}" sibTransId="{A060938C-0A84-48DB-BEBF-DA2EE6F224E2}"/>
    <dgm:cxn modelId="{BFA39D2D-B7D3-465B-A83C-BA44E936E446}" type="presOf" srcId="{6383DE3C-2BA6-45B4-9DF0-B4B4C71546CD}" destId="{856E7D13-4D7F-428A-AE5E-8DED614760A4}" srcOrd="1" destOrd="0" presId="urn:microsoft.com/office/officeart/2005/8/layout/radial5"/>
    <dgm:cxn modelId="{F9CB8E31-EE72-407D-9589-E9719AF63DC8}" srcId="{16A82B96-95E7-470E-A2D4-A8A630B049EF}" destId="{69284E84-F92C-4DDF-BEF0-E2918C988321}" srcOrd="3" destOrd="0" parTransId="{BFD5CC5B-458C-420B-939C-DF104FFCA177}" sibTransId="{06E2A8E2-F427-4E4C-A148-F4C0BAF0BAC3}"/>
    <dgm:cxn modelId="{7E985632-0CA3-4C71-8B3A-F9725AA6DF04}" type="presOf" srcId="{C925D84D-156E-4098-BF6D-0819834D5638}" destId="{C7E5D929-C096-4A2D-B4AE-8C69EF0A4279}" srcOrd="1" destOrd="0" presId="urn:microsoft.com/office/officeart/2005/8/layout/radial5"/>
    <dgm:cxn modelId="{2DE0965E-0057-4A2A-A1B4-39D6B02F6B8E}" type="presOf" srcId="{34C5ADD3-EB08-4510-920D-7DFB69383BC8}" destId="{E7B7679C-EF89-46FD-A3C9-F1822544A084}" srcOrd="1" destOrd="0" presId="urn:microsoft.com/office/officeart/2005/8/layout/radial5"/>
    <dgm:cxn modelId="{EE6C0867-AAD1-41C3-A745-9FCB4FC2B241}" type="presOf" srcId="{14B09684-A3EE-4C7D-841E-358017737806}" destId="{8BD4119C-F461-4EF7-9829-CBAD1B5733A8}" srcOrd="1" destOrd="0" presId="urn:microsoft.com/office/officeart/2005/8/layout/radial5"/>
    <dgm:cxn modelId="{C15E636A-BA11-490E-9397-C94E9C07F803}" type="presOf" srcId="{69284E84-F92C-4DDF-BEF0-E2918C988321}" destId="{297696A9-4F17-494E-AF8B-D14C29EAC290}" srcOrd="0" destOrd="0" presId="urn:microsoft.com/office/officeart/2005/8/layout/radial5"/>
    <dgm:cxn modelId="{39F5566D-BFBE-4607-8D1A-8FC1A5132B1B}" type="presOf" srcId="{BFD5CC5B-458C-420B-939C-DF104FFCA177}" destId="{5A9C143E-EA9E-45B8-8F41-AB579A480CB5}" srcOrd="1" destOrd="0" presId="urn:microsoft.com/office/officeart/2005/8/layout/radial5"/>
    <dgm:cxn modelId="{E76B2B9F-1353-4982-A14A-9CC8EA0042D9}" srcId="{16A82B96-95E7-470E-A2D4-A8A630B049EF}" destId="{1F03E5FD-319A-4F4B-8DD9-A6033C2F271B}" srcOrd="2" destOrd="0" parTransId="{34C5ADD3-EB08-4510-920D-7DFB69383BC8}" sibTransId="{2EE17EBE-D566-429D-B968-41A9AC85E0AA}"/>
    <dgm:cxn modelId="{EF046AA7-9EC5-4514-AC65-B6144FD63446}" type="presOf" srcId="{BFD5CC5B-458C-420B-939C-DF104FFCA177}" destId="{1AA589E6-F399-46C7-AE75-4C8E006EC211}" srcOrd="0" destOrd="0" presId="urn:microsoft.com/office/officeart/2005/8/layout/radial5"/>
    <dgm:cxn modelId="{B0998BAA-B2A1-4FE5-91EF-A94D3D744221}" type="presOf" srcId="{AB6C2A2D-D195-4B9A-BC32-D6477BCFF8A2}" destId="{8D9A9784-D94F-4786-8887-40AB3397E16A}" srcOrd="0" destOrd="0" presId="urn:microsoft.com/office/officeart/2005/8/layout/radial5"/>
    <dgm:cxn modelId="{895F5FAF-5453-4A75-A9F2-89EE42CC81D4}" type="presOf" srcId="{16A82B96-95E7-470E-A2D4-A8A630B049EF}" destId="{58686D94-8670-4C9D-A529-FD02CAE74359}" srcOrd="0" destOrd="0" presId="urn:microsoft.com/office/officeart/2005/8/layout/radial5"/>
    <dgm:cxn modelId="{03C3B0B0-0386-4211-810B-FFB397BB38D0}" type="presOf" srcId="{C4353590-9E3C-440D-A73F-A3D258FA4B74}" destId="{65F38AC4-0349-4BAE-B620-D37ECAB52185}" srcOrd="0" destOrd="0" presId="urn:microsoft.com/office/officeart/2005/8/layout/radial5"/>
    <dgm:cxn modelId="{CFEBFFB6-2013-4CCE-BC69-1AAE7A15EC75}" type="presOf" srcId="{14B09684-A3EE-4C7D-841E-358017737806}" destId="{5B79EDC9-05DA-44E6-9D38-62D1EFD6028A}" srcOrd="0" destOrd="0" presId="urn:microsoft.com/office/officeart/2005/8/layout/radial5"/>
    <dgm:cxn modelId="{F405C7CD-CE48-452C-B2E6-A562AD9ACB2F}" type="presOf" srcId="{1F03E5FD-319A-4F4B-8DD9-A6033C2F271B}" destId="{9DA6D6AB-598A-48DD-803D-E205D19E3393}" srcOrd="0" destOrd="0" presId="urn:microsoft.com/office/officeart/2005/8/layout/radial5"/>
    <dgm:cxn modelId="{0650F3DA-8B4B-423B-889D-D94DB35EDF58}" type="presOf" srcId="{6383DE3C-2BA6-45B4-9DF0-B4B4C71546CD}" destId="{883CDB21-A946-48FD-AE11-E5B3505D9F77}" srcOrd="0" destOrd="0" presId="urn:microsoft.com/office/officeart/2005/8/layout/radial5"/>
    <dgm:cxn modelId="{E1FD53DC-1947-4DF5-96B8-93AC8D0674F1}" srcId="{16A82B96-95E7-470E-A2D4-A8A630B049EF}" destId="{AB6C2A2D-D195-4B9A-BC32-D6477BCFF8A2}" srcOrd="1" destOrd="0" parTransId="{FCC30E83-AF90-4BF3-9335-7608E8E32F43}" sibTransId="{3B96AD4F-CC7C-4675-A8A2-01CCCE3E7314}"/>
    <dgm:cxn modelId="{B44096E5-8D37-4990-A6DF-5367EBEECE1D}" srcId="{16A82B96-95E7-470E-A2D4-A8A630B049EF}" destId="{B4F665A6-CF81-484C-861B-5629E4128453}" srcOrd="0" destOrd="0" parTransId="{14B09684-A3EE-4C7D-841E-358017737806}" sibTransId="{A13B1783-FC88-44F9-B619-DA12649E82FD}"/>
    <dgm:cxn modelId="{92962BE6-DF78-47C9-B9D1-5C859AFE3828}" type="presOf" srcId="{94515C37-F890-4B55-8102-0FE41591CB73}" destId="{657A1037-59AC-4C47-8D20-EC203FAC8F0E}" srcOrd="0" destOrd="0" presId="urn:microsoft.com/office/officeart/2005/8/layout/radial5"/>
    <dgm:cxn modelId="{091FBEE9-A7BA-4C90-B279-937F29598BBC}" srcId="{16A82B96-95E7-470E-A2D4-A8A630B049EF}" destId="{0C257855-1450-4CCA-A564-9089882DC12C}" srcOrd="4" destOrd="0" parTransId="{6383DE3C-2BA6-45B4-9DF0-B4B4C71546CD}" sibTransId="{DC56F57E-2C77-47C3-990E-1F7808780056}"/>
    <dgm:cxn modelId="{220079F8-BAC7-4408-8B90-4B4D437B9F80}" type="presOf" srcId="{C925D84D-156E-4098-BF6D-0819834D5638}" destId="{4C636804-5111-4337-91B8-FF06F5204652}" srcOrd="0" destOrd="0" presId="urn:microsoft.com/office/officeart/2005/8/layout/radial5"/>
    <dgm:cxn modelId="{4660CEFB-7654-4F72-8A3A-E2E11A861C65}" srcId="{16A82B96-95E7-470E-A2D4-A8A630B049EF}" destId="{94515C37-F890-4B55-8102-0FE41591CB73}" srcOrd="5" destOrd="0" parTransId="{C925D84D-156E-4098-BF6D-0819834D5638}" sibTransId="{3B7DFC33-8240-4B3F-9CBA-A116BEEA0F4B}"/>
    <dgm:cxn modelId="{B90385FC-CD64-4E0E-A31C-D841244FFE9E}" type="presOf" srcId="{34C5ADD3-EB08-4510-920D-7DFB69383BC8}" destId="{FD7E2633-70D8-4F05-A77F-8C3FF7D9090F}" srcOrd="0" destOrd="0" presId="urn:microsoft.com/office/officeart/2005/8/layout/radial5"/>
    <dgm:cxn modelId="{B0616BFD-6840-4C7E-8F94-C1B84AADFB10}" type="presOf" srcId="{0C257855-1450-4CCA-A564-9089882DC12C}" destId="{9C16745C-D670-4EF3-ABDB-40328F31BE45}" srcOrd="0" destOrd="0" presId="urn:microsoft.com/office/officeart/2005/8/layout/radial5"/>
    <dgm:cxn modelId="{15A2D506-09CE-46D4-90F7-930435138EE4}" type="presParOf" srcId="{65F38AC4-0349-4BAE-B620-D37ECAB52185}" destId="{58686D94-8670-4C9D-A529-FD02CAE74359}" srcOrd="0" destOrd="0" presId="urn:microsoft.com/office/officeart/2005/8/layout/radial5"/>
    <dgm:cxn modelId="{A0AC796A-87F7-4E22-B762-D7942010ADC4}" type="presParOf" srcId="{65F38AC4-0349-4BAE-B620-D37ECAB52185}" destId="{5B79EDC9-05DA-44E6-9D38-62D1EFD6028A}" srcOrd="1" destOrd="0" presId="urn:microsoft.com/office/officeart/2005/8/layout/radial5"/>
    <dgm:cxn modelId="{E10F2135-2D13-4BE7-9D7B-95D92C6A3D36}" type="presParOf" srcId="{5B79EDC9-05DA-44E6-9D38-62D1EFD6028A}" destId="{8BD4119C-F461-4EF7-9829-CBAD1B5733A8}" srcOrd="0" destOrd="0" presId="urn:microsoft.com/office/officeart/2005/8/layout/radial5"/>
    <dgm:cxn modelId="{52A29CE3-CD95-4747-B0BE-354BD8383C6B}" type="presParOf" srcId="{65F38AC4-0349-4BAE-B620-D37ECAB52185}" destId="{49FC9DEB-E97D-41E9-9807-D301E1211390}" srcOrd="2" destOrd="0" presId="urn:microsoft.com/office/officeart/2005/8/layout/radial5"/>
    <dgm:cxn modelId="{23B85CEC-ACEA-43F4-B8D7-94EFFF37AC6E}" type="presParOf" srcId="{65F38AC4-0349-4BAE-B620-D37ECAB52185}" destId="{3F6172BC-640D-4B47-8DC2-FE12CB0C5CE6}" srcOrd="3" destOrd="0" presId="urn:microsoft.com/office/officeart/2005/8/layout/radial5"/>
    <dgm:cxn modelId="{DA020E6C-4B4B-43B4-BEC0-5A47DE35FE36}" type="presParOf" srcId="{3F6172BC-640D-4B47-8DC2-FE12CB0C5CE6}" destId="{79A02D8F-DBC0-44F9-A77C-C5C7E5AD52D0}" srcOrd="0" destOrd="0" presId="urn:microsoft.com/office/officeart/2005/8/layout/radial5"/>
    <dgm:cxn modelId="{99D7F612-D408-43EC-BDA8-3B5B91666855}" type="presParOf" srcId="{65F38AC4-0349-4BAE-B620-D37ECAB52185}" destId="{8D9A9784-D94F-4786-8887-40AB3397E16A}" srcOrd="4" destOrd="0" presId="urn:microsoft.com/office/officeart/2005/8/layout/radial5"/>
    <dgm:cxn modelId="{07E2E4DA-77E7-44A3-A0D6-F565E598A025}" type="presParOf" srcId="{65F38AC4-0349-4BAE-B620-D37ECAB52185}" destId="{FD7E2633-70D8-4F05-A77F-8C3FF7D9090F}" srcOrd="5" destOrd="0" presId="urn:microsoft.com/office/officeart/2005/8/layout/radial5"/>
    <dgm:cxn modelId="{DAF4FB5D-1B46-4F89-A12E-13204F6841B9}" type="presParOf" srcId="{FD7E2633-70D8-4F05-A77F-8C3FF7D9090F}" destId="{E7B7679C-EF89-46FD-A3C9-F1822544A084}" srcOrd="0" destOrd="0" presId="urn:microsoft.com/office/officeart/2005/8/layout/radial5"/>
    <dgm:cxn modelId="{CF5BF3D6-91B9-4AFF-A33C-AB50F7E4E8FE}" type="presParOf" srcId="{65F38AC4-0349-4BAE-B620-D37ECAB52185}" destId="{9DA6D6AB-598A-48DD-803D-E205D19E3393}" srcOrd="6" destOrd="0" presId="urn:microsoft.com/office/officeart/2005/8/layout/radial5"/>
    <dgm:cxn modelId="{79A1A543-79FD-4E4C-8AD2-DAE38D08C378}" type="presParOf" srcId="{65F38AC4-0349-4BAE-B620-D37ECAB52185}" destId="{1AA589E6-F399-46C7-AE75-4C8E006EC211}" srcOrd="7" destOrd="0" presId="urn:microsoft.com/office/officeart/2005/8/layout/radial5"/>
    <dgm:cxn modelId="{CAC2860D-0275-4502-8DAD-F741FE799DFD}" type="presParOf" srcId="{1AA589E6-F399-46C7-AE75-4C8E006EC211}" destId="{5A9C143E-EA9E-45B8-8F41-AB579A480CB5}" srcOrd="0" destOrd="0" presId="urn:microsoft.com/office/officeart/2005/8/layout/radial5"/>
    <dgm:cxn modelId="{83D42F1B-9D99-4F54-9666-2171A1501305}" type="presParOf" srcId="{65F38AC4-0349-4BAE-B620-D37ECAB52185}" destId="{297696A9-4F17-494E-AF8B-D14C29EAC290}" srcOrd="8" destOrd="0" presId="urn:microsoft.com/office/officeart/2005/8/layout/radial5"/>
    <dgm:cxn modelId="{B9D1DF72-3D90-4889-9D62-349AFF70CC61}" type="presParOf" srcId="{65F38AC4-0349-4BAE-B620-D37ECAB52185}" destId="{883CDB21-A946-48FD-AE11-E5B3505D9F77}" srcOrd="9" destOrd="0" presId="urn:microsoft.com/office/officeart/2005/8/layout/radial5"/>
    <dgm:cxn modelId="{68C06A48-1BAD-45FE-ABA7-CE3D652D244C}" type="presParOf" srcId="{883CDB21-A946-48FD-AE11-E5B3505D9F77}" destId="{856E7D13-4D7F-428A-AE5E-8DED614760A4}" srcOrd="0" destOrd="0" presId="urn:microsoft.com/office/officeart/2005/8/layout/radial5"/>
    <dgm:cxn modelId="{3D7161DF-466E-4C11-BB08-67CD4F428A9F}" type="presParOf" srcId="{65F38AC4-0349-4BAE-B620-D37ECAB52185}" destId="{9C16745C-D670-4EF3-ABDB-40328F31BE45}" srcOrd="10" destOrd="0" presId="urn:microsoft.com/office/officeart/2005/8/layout/radial5"/>
    <dgm:cxn modelId="{3B8EA1A8-E453-4AEB-ADFB-CF40FB0AE97C}" type="presParOf" srcId="{65F38AC4-0349-4BAE-B620-D37ECAB52185}" destId="{4C636804-5111-4337-91B8-FF06F5204652}" srcOrd="11" destOrd="0" presId="urn:microsoft.com/office/officeart/2005/8/layout/radial5"/>
    <dgm:cxn modelId="{94B6C2D6-5635-4A82-909C-FA11F604681C}" type="presParOf" srcId="{4C636804-5111-4337-91B8-FF06F5204652}" destId="{C7E5D929-C096-4A2D-B4AE-8C69EF0A4279}" srcOrd="0" destOrd="0" presId="urn:microsoft.com/office/officeart/2005/8/layout/radial5"/>
    <dgm:cxn modelId="{02DA2E6C-4762-48AE-89B6-71A032D0D5E6}" type="presParOf" srcId="{65F38AC4-0349-4BAE-B620-D37ECAB52185}" destId="{657A1037-59AC-4C47-8D20-EC203FAC8F0E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55C85F4E-F72F-4854-AF7B-6B24621B3E32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de-DE"/>
        </a:p>
      </dgm:t>
    </dgm:pt>
    <dgm:pt modelId="{43C17679-779D-4DE2-B58D-691F9C1738CF}">
      <dgm:prSet phldrT="[Text]"/>
      <dgm:spPr/>
      <dgm:t>
        <a:bodyPr/>
        <a:lstStyle/>
        <a:p>
          <a:r>
            <a:rPr lang="de-DE" dirty="0"/>
            <a:t>Klassenführung = Guter Unterricht</a:t>
          </a:r>
        </a:p>
      </dgm:t>
    </dgm:pt>
    <dgm:pt modelId="{EDED8CBC-888F-4EAB-8167-E970863FCF44}" type="parTrans" cxnId="{EB390130-86B2-4CF1-947B-F4903C192589}">
      <dgm:prSet/>
      <dgm:spPr/>
      <dgm:t>
        <a:bodyPr/>
        <a:lstStyle/>
        <a:p>
          <a:endParaRPr lang="de-DE"/>
        </a:p>
      </dgm:t>
    </dgm:pt>
    <dgm:pt modelId="{231DE1AD-DA37-4423-982C-E518FC2C9C9B}" type="sibTrans" cxnId="{EB390130-86B2-4CF1-947B-F4903C192589}">
      <dgm:prSet/>
      <dgm:spPr/>
      <dgm:t>
        <a:bodyPr/>
        <a:lstStyle/>
        <a:p>
          <a:endParaRPr lang="de-DE"/>
        </a:p>
      </dgm:t>
    </dgm:pt>
    <dgm:pt modelId="{3FD1ED54-839A-4BA1-95DB-6670963A7596}">
      <dgm:prSet phldrT="[Text]"/>
      <dgm:spPr/>
      <dgm:t>
        <a:bodyPr/>
        <a:lstStyle/>
        <a:p>
          <a:r>
            <a:rPr lang="de-DE" dirty="0"/>
            <a:t>Klassenführung = Disziplinierung bei Unterrichtsstörungen</a:t>
          </a:r>
        </a:p>
      </dgm:t>
    </dgm:pt>
    <dgm:pt modelId="{42E59ABC-6ED7-4B64-B1FE-0B5766F778D3}" type="parTrans" cxnId="{39DD0CE3-FB17-4E73-A6C4-68294D4B30E6}">
      <dgm:prSet/>
      <dgm:spPr/>
      <dgm:t>
        <a:bodyPr/>
        <a:lstStyle/>
        <a:p>
          <a:endParaRPr lang="de-DE"/>
        </a:p>
      </dgm:t>
    </dgm:pt>
    <dgm:pt modelId="{45BCC9DE-7335-4B24-B082-35DE16D34C05}" type="sibTrans" cxnId="{39DD0CE3-FB17-4E73-A6C4-68294D4B30E6}">
      <dgm:prSet/>
      <dgm:spPr/>
      <dgm:t>
        <a:bodyPr/>
        <a:lstStyle/>
        <a:p>
          <a:endParaRPr lang="de-DE"/>
        </a:p>
      </dgm:t>
    </dgm:pt>
    <dgm:pt modelId="{976D190B-9FCA-446C-9039-D5A432F59BF2}">
      <dgm:prSet phldrT="[Text]"/>
      <dgm:spPr/>
      <dgm:t>
        <a:bodyPr/>
        <a:lstStyle/>
        <a:p>
          <a:r>
            <a:rPr lang="de-DE" dirty="0"/>
            <a:t>Klassenführung ist nicht auf moderne Settings übertragbar</a:t>
          </a:r>
        </a:p>
      </dgm:t>
    </dgm:pt>
    <dgm:pt modelId="{657E8FF8-3134-4617-B164-9CCF535B7322}" type="parTrans" cxnId="{F198949A-D92C-4DC2-BF4E-E49C0670B1B4}">
      <dgm:prSet/>
      <dgm:spPr/>
      <dgm:t>
        <a:bodyPr/>
        <a:lstStyle/>
        <a:p>
          <a:endParaRPr lang="de-DE"/>
        </a:p>
      </dgm:t>
    </dgm:pt>
    <dgm:pt modelId="{BAE9B654-3D52-408F-B84E-C8071C06117A}" type="sibTrans" cxnId="{F198949A-D92C-4DC2-BF4E-E49C0670B1B4}">
      <dgm:prSet/>
      <dgm:spPr/>
      <dgm:t>
        <a:bodyPr/>
        <a:lstStyle/>
        <a:p>
          <a:endParaRPr lang="de-DE"/>
        </a:p>
      </dgm:t>
    </dgm:pt>
    <dgm:pt modelId="{33DA9321-66D1-4DD9-A53E-445DEB981749}">
      <dgm:prSet phldrT="[Text]"/>
      <dgm:spPr/>
      <dgm:t>
        <a:bodyPr/>
        <a:lstStyle/>
        <a:p>
          <a:r>
            <a:rPr lang="de-DE" dirty="0"/>
            <a:t>Viel Intervention hilft viel beim Umgang mit Störungen</a:t>
          </a:r>
        </a:p>
      </dgm:t>
    </dgm:pt>
    <dgm:pt modelId="{9608E7BE-054A-492C-ABB9-915DAF3D7496}" type="parTrans" cxnId="{1A35AD93-0FCA-4EBE-B297-53F3931F9BBE}">
      <dgm:prSet/>
      <dgm:spPr/>
      <dgm:t>
        <a:bodyPr/>
        <a:lstStyle/>
        <a:p>
          <a:endParaRPr lang="de-DE"/>
        </a:p>
      </dgm:t>
    </dgm:pt>
    <dgm:pt modelId="{E262071A-BC91-4A0C-891D-168513D7626E}" type="sibTrans" cxnId="{1A35AD93-0FCA-4EBE-B297-53F3931F9BBE}">
      <dgm:prSet/>
      <dgm:spPr/>
      <dgm:t>
        <a:bodyPr/>
        <a:lstStyle/>
        <a:p>
          <a:endParaRPr lang="de-DE"/>
        </a:p>
      </dgm:t>
    </dgm:pt>
    <dgm:pt modelId="{9E600B99-3564-4BEC-9710-11BB1EEF1C81}">
      <dgm:prSet phldrT="[Text]"/>
      <dgm:spPr/>
      <dgm:t>
        <a:bodyPr/>
        <a:lstStyle/>
        <a:p>
          <a:r>
            <a:rPr lang="de-DE" dirty="0"/>
            <a:t>Eine Technik = Patentrezept im Umgang mit Störungen</a:t>
          </a:r>
        </a:p>
      </dgm:t>
    </dgm:pt>
    <dgm:pt modelId="{0BB578C7-73C9-42ED-9FA5-39B2D7B0017A}" type="parTrans" cxnId="{73759109-F7CB-481C-890B-66ECEDACA017}">
      <dgm:prSet/>
      <dgm:spPr/>
      <dgm:t>
        <a:bodyPr/>
        <a:lstStyle/>
        <a:p>
          <a:endParaRPr lang="de-DE"/>
        </a:p>
      </dgm:t>
    </dgm:pt>
    <dgm:pt modelId="{178675F6-4B8B-4A1B-B26D-59C0EC993505}" type="sibTrans" cxnId="{73759109-F7CB-481C-890B-66ECEDACA017}">
      <dgm:prSet/>
      <dgm:spPr/>
      <dgm:t>
        <a:bodyPr/>
        <a:lstStyle/>
        <a:p>
          <a:endParaRPr lang="de-DE"/>
        </a:p>
      </dgm:t>
    </dgm:pt>
    <dgm:pt modelId="{6CD2A2BA-E304-4650-AEE6-B2A8E07EA244}">
      <dgm:prSet phldrT="[Text]"/>
      <dgm:spPr/>
      <dgm:t>
        <a:bodyPr/>
        <a:lstStyle/>
        <a:p>
          <a:r>
            <a:rPr lang="de-DE" dirty="0"/>
            <a:t>Klassenführung unterbindet Autonomie und würgt die Motivation der Schüler*innen ab</a:t>
          </a:r>
        </a:p>
      </dgm:t>
    </dgm:pt>
    <dgm:pt modelId="{3D44DC57-F881-4793-AA4D-5163EB428B84}" type="parTrans" cxnId="{55EF8F0A-0F00-496F-B756-7B340297F25A}">
      <dgm:prSet/>
      <dgm:spPr/>
      <dgm:t>
        <a:bodyPr/>
        <a:lstStyle/>
        <a:p>
          <a:endParaRPr lang="de-DE"/>
        </a:p>
      </dgm:t>
    </dgm:pt>
    <dgm:pt modelId="{3EDD96F5-0A3F-4BBD-B5D9-14C854111EFB}" type="sibTrans" cxnId="{55EF8F0A-0F00-496F-B756-7B340297F25A}">
      <dgm:prSet/>
      <dgm:spPr/>
      <dgm:t>
        <a:bodyPr/>
        <a:lstStyle/>
        <a:p>
          <a:endParaRPr lang="de-DE"/>
        </a:p>
      </dgm:t>
    </dgm:pt>
    <dgm:pt modelId="{5B368A01-E5D0-4E07-9A17-F5D09E1F93E6}">
      <dgm:prSet phldrT="[Text]"/>
      <dgm:spPr/>
      <dgm:t>
        <a:bodyPr/>
        <a:lstStyle/>
        <a:p>
          <a:r>
            <a:rPr lang="de-DE" dirty="0"/>
            <a:t>Schüler*innen können Klassenführung nicht einschätzen</a:t>
          </a:r>
        </a:p>
      </dgm:t>
    </dgm:pt>
    <dgm:pt modelId="{BA27C8AC-B5A5-41FD-A0D2-E9CA8D4B0BC9}" type="parTrans" cxnId="{34F87A0D-F65D-4A4F-9B46-9A194CB7C6C6}">
      <dgm:prSet/>
      <dgm:spPr/>
      <dgm:t>
        <a:bodyPr/>
        <a:lstStyle/>
        <a:p>
          <a:endParaRPr lang="de-DE"/>
        </a:p>
      </dgm:t>
    </dgm:pt>
    <dgm:pt modelId="{18A45AE7-6031-4FB4-8638-37EAFB3E8D09}" type="sibTrans" cxnId="{34F87A0D-F65D-4A4F-9B46-9A194CB7C6C6}">
      <dgm:prSet/>
      <dgm:spPr/>
      <dgm:t>
        <a:bodyPr/>
        <a:lstStyle/>
        <a:p>
          <a:endParaRPr lang="de-DE"/>
        </a:p>
      </dgm:t>
    </dgm:pt>
    <dgm:pt modelId="{8D1AF1CF-69BF-4F26-8504-E6D8819D7764}">
      <dgm:prSet phldrT="[Text]"/>
      <dgm:spPr/>
      <dgm:t>
        <a:bodyPr/>
        <a:lstStyle/>
        <a:p>
          <a:r>
            <a:rPr lang="de-DE" dirty="0"/>
            <a:t>Klassenführung = Entweder man kann es oder man kann es nicht</a:t>
          </a:r>
        </a:p>
      </dgm:t>
    </dgm:pt>
    <dgm:pt modelId="{75102DC2-9376-4D0A-BC12-DAFCF0E70EEA}" type="parTrans" cxnId="{10CC063C-16B1-432A-8D16-DB49325A0310}">
      <dgm:prSet/>
      <dgm:spPr/>
      <dgm:t>
        <a:bodyPr/>
        <a:lstStyle/>
        <a:p>
          <a:endParaRPr lang="de-DE"/>
        </a:p>
      </dgm:t>
    </dgm:pt>
    <dgm:pt modelId="{6BDB6A50-7555-4A36-9A69-75B7344EAB0C}" type="sibTrans" cxnId="{10CC063C-16B1-432A-8D16-DB49325A0310}">
      <dgm:prSet/>
      <dgm:spPr/>
      <dgm:t>
        <a:bodyPr/>
        <a:lstStyle/>
        <a:p>
          <a:endParaRPr lang="de-DE"/>
        </a:p>
      </dgm:t>
    </dgm:pt>
    <dgm:pt modelId="{F18ED13C-9963-4C68-888C-4627ACD43251}" type="pres">
      <dgm:prSet presAssocID="{55C85F4E-F72F-4854-AF7B-6B24621B3E32}" presName="linear" presStyleCnt="0">
        <dgm:presLayoutVars>
          <dgm:dir/>
          <dgm:animLvl val="lvl"/>
          <dgm:resizeHandles val="exact"/>
        </dgm:presLayoutVars>
      </dgm:prSet>
      <dgm:spPr/>
    </dgm:pt>
    <dgm:pt modelId="{1D0B7FDD-CD26-4D51-AF0B-D35ED5E1C65A}" type="pres">
      <dgm:prSet presAssocID="{43C17679-779D-4DE2-B58D-691F9C1738CF}" presName="parentLin" presStyleCnt="0"/>
      <dgm:spPr/>
    </dgm:pt>
    <dgm:pt modelId="{CEC27E5E-E26B-42C0-9547-B05E48CB86B9}" type="pres">
      <dgm:prSet presAssocID="{43C17679-779D-4DE2-B58D-691F9C1738CF}" presName="parentLeftMargin" presStyleLbl="node1" presStyleIdx="0" presStyleCnt="8"/>
      <dgm:spPr/>
    </dgm:pt>
    <dgm:pt modelId="{76584926-BCC0-40F7-AB66-7020B46B4D8B}" type="pres">
      <dgm:prSet presAssocID="{43C17679-779D-4DE2-B58D-691F9C1738CF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86AC85AC-16F8-4951-8AB8-7782BF1A5962}" type="pres">
      <dgm:prSet presAssocID="{43C17679-779D-4DE2-B58D-691F9C1738CF}" presName="negativeSpace" presStyleCnt="0"/>
      <dgm:spPr/>
    </dgm:pt>
    <dgm:pt modelId="{5DDF4BC8-DCD5-48C6-888B-70ED9F7B2691}" type="pres">
      <dgm:prSet presAssocID="{43C17679-779D-4DE2-B58D-691F9C1738CF}" presName="childText" presStyleLbl="conFgAcc1" presStyleIdx="0" presStyleCnt="8">
        <dgm:presLayoutVars>
          <dgm:bulletEnabled val="1"/>
        </dgm:presLayoutVars>
      </dgm:prSet>
      <dgm:spPr/>
    </dgm:pt>
    <dgm:pt modelId="{80B726F3-DCEC-4FA4-89FE-B7AB3862E3B3}" type="pres">
      <dgm:prSet presAssocID="{231DE1AD-DA37-4423-982C-E518FC2C9C9B}" presName="spaceBetweenRectangles" presStyleCnt="0"/>
      <dgm:spPr/>
    </dgm:pt>
    <dgm:pt modelId="{69521AD0-18C9-4B5C-A356-08C734A15CE0}" type="pres">
      <dgm:prSet presAssocID="{3FD1ED54-839A-4BA1-95DB-6670963A7596}" presName="parentLin" presStyleCnt="0"/>
      <dgm:spPr/>
    </dgm:pt>
    <dgm:pt modelId="{383988DC-3D91-4603-91BF-9367B699D7C0}" type="pres">
      <dgm:prSet presAssocID="{3FD1ED54-839A-4BA1-95DB-6670963A7596}" presName="parentLeftMargin" presStyleLbl="node1" presStyleIdx="0" presStyleCnt="8"/>
      <dgm:spPr/>
    </dgm:pt>
    <dgm:pt modelId="{8029BC1B-B1DD-4B73-8CF8-A534FC5E7886}" type="pres">
      <dgm:prSet presAssocID="{3FD1ED54-839A-4BA1-95DB-6670963A7596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7C0A2396-F61A-4158-9AB6-1B82CFF7AB40}" type="pres">
      <dgm:prSet presAssocID="{3FD1ED54-839A-4BA1-95DB-6670963A7596}" presName="negativeSpace" presStyleCnt="0"/>
      <dgm:spPr/>
    </dgm:pt>
    <dgm:pt modelId="{0925DCD3-394D-448D-9B15-256BA8D269EE}" type="pres">
      <dgm:prSet presAssocID="{3FD1ED54-839A-4BA1-95DB-6670963A7596}" presName="childText" presStyleLbl="conFgAcc1" presStyleIdx="1" presStyleCnt="8">
        <dgm:presLayoutVars>
          <dgm:bulletEnabled val="1"/>
        </dgm:presLayoutVars>
      </dgm:prSet>
      <dgm:spPr/>
    </dgm:pt>
    <dgm:pt modelId="{EB8B6D7A-A9A9-48F4-A290-FB92CCEAF3B3}" type="pres">
      <dgm:prSet presAssocID="{45BCC9DE-7335-4B24-B082-35DE16D34C05}" presName="spaceBetweenRectangles" presStyleCnt="0"/>
      <dgm:spPr/>
    </dgm:pt>
    <dgm:pt modelId="{23C570F3-8A7E-4727-A34A-D53561789A8C}" type="pres">
      <dgm:prSet presAssocID="{976D190B-9FCA-446C-9039-D5A432F59BF2}" presName="parentLin" presStyleCnt="0"/>
      <dgm:spPr/>
    </dgm:pt>
    <dgm:pt modelId="{714E66FF-082F-4617-A642-6C7DA7D4B568}" type="pres">
      <dgm:prSet presAssocID="{976D190B-9FCA-446C-9039-D5A432F59BF2}" presName="parentLeftMargin" presStyleLbl="node1" presStyleIdx="1" presStyleCnt="8"/>
      <dgm:spPr/>
    </dgm:pt>
    <dgm:pt modelId="{8B4848EB-FD3E-4A93-AAE4-C4F7A83E2D61}" type="pres">
      <dgm:prSet presAssocID="{976D190B-9FCA-446C-9039-D5A432F59BF2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6D6DDDA4-9E9A-4F0F-AEEF-A3CFE661C125}" type="pres">
      <dgm:prSet presAssocID="{976D190B-9FCA-446C-9039-D5A432F59BF2}" presName="negativeSpace" presStyleCnt="0"/>
      <dgm:spPr/>
    </dgm:pt>
    <dgm:pt modelId="{803FFF16-A055-49BB-8A42-32F053F018AE}" type="pres">
      <dgm:prSet presAssocID="{976D190B-9FCA-446C-9039-D5A432F59BF2}" presName="childText" presStyleLbl="conFgAcc1" presStyleIdx="2" presStyleCnt="8">
        <dgm:presLayoutVars>
          <dgm:bulletEnabled val="1"/>
        </dgm:presLayoutVars>
      </dgm:prSet>
      <dgm:spPr/>
    </dgm:pt>
    <dgm:pt modelId="{EB51577A-3F05-4405-8285-F15541B62526}" type="pres">
      <dgm:prSet presAssocID="{BAE9B654-3D52-408F-B84E-C8071C06117A}" presName="spaceBetweenRectangles" presStyleCnt="0"/>
      <dgm:spPr/>
    </dgm:pt>
    <dgm:pt modelId="{944169A8-F940-4FEE-A7CC-12F9C7247C81}" type="pres">
      <dgm:prSet presAssocID="{33DA9321-66D1-4DD9-A53E-445DEB981749}" presName="parentLin" presStyleCnt="0"/>
      <dgm:spPr/>
    </dgm:pt>
    <dgm:pt modelId="{4B88ECA2-E05F-49A2-AEDD-3B3FBC92C5DC}" type="pres">
      <dgm:prSet presAssocID="{33DA9321-66D1-4DD9-A53E-445DEB981749}" presName="parentLeftMargin" presStyleLbl="node1" presStyleIdx="2" presStyleCnt="8"/>
      <dgm:spPr/>
    </dgm:pt>
    <dgm:pt modelId="{100E570C-698D-4383-BF67-6560719B1607}" type="pres">
      <dgm:prSet presAssocID="{33DA9321-66D1-4DD9-A53E-445DEB981749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2D99ACFC-390F-4CFD-9FEF-CD839AAB55FE}" type="pres">
      <dgm:prSet presAssocID="{33DA9321-66D1-4DD9-A53E-445DEB981749}" presName="negativeSpace" presStyleCnt="0"/>
      <dgm:spPr/>
    </dgm:pt>
    <dgm:pt modelId="{CE77A231-3A77-4A24-8005-FD5A95D1E523}" type="pres">
      <dgm:prSet presAssocID="{33DA9321-66D1-4DD9-A53E-445DEB981749}" presName="childText" presStyleLbl="conFgAcc1" presStyleIdx="3" presStyleCnt="8">
        <dgm:presLayoutVars>
          <dgm:bulletEnabled val="1"/>
        </dgm:presLayoutVars>
      </dgm:prSet>
      <dgm:spPr/>
    </dgm:pt>
    <dgm:pt modelId="{AB7405E9-301B-4B98-8689-3F2F73F43288}" type="pres">
      <dgm:prSet presAssocID="{E262071A-BC91-4A0C-891D-168513D7626E}" presName="spaceBetweenRectangles" presStyleCnt="0"/>
      <dgm:spPr/>
    </dgm:pt>
    <dgm:pt modelId="{BEF60B4C-2E8A-42EF-8AA1-6EB742E698F5}" type="pres">
      <dgm:prSet presAssocID="{9E600B99-3564-4BEC-9710-11BB1EEF1C81}" presName="parentLin" presStyleCnt="0"/>
      <dgm:spPr/>
    </dgm:pt>
    <dgm:pt modelId="{B5E10410-E779-4212-842A-D17E16D470A2}" type="pres">
      <dgm:prSet presAssocID="{9E600B99-3564-4BEC-9710-11BB1EEF1C81}" presName="parentLeftMargin" presStyleLbl="node1" presStyleIdx="3" presStyleCnt="8"/>
      <dgm:spPr/>
    </dgm:pt>
    <dgm:pt modelId="{6CE8F9F0-0DCB-4241-B16A-F7EB3F280C6C}" type="pres">
      <dgm:prSet presAssocID="{9E600B99-3564-4BEC-9710-11BB1EEF1C81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54E30502-CB66-4260-8598-7CE0286BD037}" type="pres">
      <dgm:prSet presAssocID="{9E600B99-3564-4BEC-9710-11BB1EEF1C81}" presName="negativeSpace" presStyleCnt="0"/>
      <dgm:spPr/>
    </dgm:pt>
    <dgm:pt modelId="{0C5AE5DE-1156-41F9-8001-44689C3B0217}" type="pres">
      <dgm:prSet presAssocID="{9E600B99-3564-4BEC-9710-11BB1EEF1C81}" presName="childText" presStyleLbl="conFgAcc1" presStyleIdx="4" presStyleCnt="8">
        <dgm:presLayoutVars>
          <dgm:bulletEnabled val="1"/>
        </dgm:presLayoutVars>
      </dgm:prSet>
      <dgm:spPr/>
    </dgm:pt>
    <dgm:pt modelId="{149E762E-311A-4C61-9BE2-98F3A223552E}" type="pres">
      <dgm:prSet presAssocID="{178675F6-4B8B-4A1B-B26D-59C0EC993505}" presName="spaceBetweenRectangles" presStyleCnt="0"/>
      <dgm:spPr/>
    </dgm:pt>
    <dgm:pt modelId="{C1367DB2-C316-4D10-8180-E1C49F810459}" type="pres">
      <dgm:prSet presAssocID="{6CD2A2BA-E304-4650-AEE6-B2A8E07EA244}" presName="parentLin" presStyleCnt="0"/>
      <dgm:spPr/>
    </dgm:pt>
    <dgm:pt modelId="{7135EA7B-3066-4495-AC6C-4A59AF5AE3D5}" type="pres">
      <dgm:prSet presAssocID="{6CD2A2BA-E304-4650-AEE6-B2A8E07EA244}" presName="parentLeftMargin" presStyleLbl="node1" presStyleIdx="4" presStyleCnt="8"/>
      <dgm:spPr/>
    </dgm:pt>
    <dgm:pt modelId="{EA68400D-B8BB-4353-8929-77157F9FD585}" type="pres">
      <dgm:prSet presAssocID="{6CD2A2BA-E304-4650-AEE6-B2A8E07EA244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84E69B68-044C-465B-A621-75368F286A8E}" type="pres">
      <dgm:prSet presAssocID="{6CD2A2BA-E304-4650-AEE6-B2A8E07EA244}" presName="negativeSpace" presStyleCnt="0"/>
      <dgm:spPr/>
    </dgm:pt>
    <dgm:pt modelId="{0ADF0DEA-51BD-4BF1-AAC5-3A20B73695DD}" type="pres">
      <dgm:prSet presAssocID="{6CD2A2BA-E304-4650-AEE6-B2A8E07EA244}" presName="childText" presStyleLbl="conFgAcc1" presStyleIdx="5" presStyleCnt="8">
        <dgm:presLayoutVars>
          <dgm:bulletEnabled val="1"/>
        </dgm:presLayoutVars>
      </dgm:prSet>
      <dgm:spPr/>
    </dgm:pt>
    <dgm:pt modelId="{F90BF428-8F2B-428D-9D11-964A1E18226D}" type="pres">
      <dgm:prSet presAssocID="{3EDD96F5-0A3F-4BBD-B5D9-14C854111EFB}" presName="spaceBetweenRectangles" presStyleCnt="0"/>
      <dgm:spPr/>
    </dgm:pt>
    <dgm:pt modelId="{A2CF93A9-C8D4-4BBB-B675-B8784BD7638B}" type="pres">
      <dgm:prSet presAssocID="{5B368A01-E5D0-4E07-9A17-F5D09E1F93E6}" presName="parentLin" presStyleCnt="0"/>
      <dgm:spPr/>
    </dgm:pt>
    <dgm:pt modelId="{13B883FB-7142-4782-911B-9F858139CC48}" type="pres">
      <dgm:prSet presAssocID="{5B368A01-E5D0-4E07-9A17-F5D09E1F93E6}" presName="parentLeftMargin" presStyleLbl="node1" presStyleIdx="5" presStyleCnt="8"/>
      <dgm:spPr/>
    </dgm:pt>
    <dgm:pt modelId="{03395ADE-254C-4254-9B04-3DFC85BF091D}" type="pres">
      <dgm:prSet presAssocID="{5B368A01-E5D0-4E07-9A17-F5D09E1F93E6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3F0B2A53-3D56-4B29-8B7C-F3D3ED3C4446}" type="pres">
      <dgm:prSet presAssocID="{5B368A01-E5D0-4E07-9A17-F5D09E1F93E6}" presName="negativeSpace" presStyleCnt="0"/>
      <dgm:spPr/>
    </dgm:pt>
    <dgm:pt modelId="{BD940BF9-4A67-4D59-9712-C8C6B8BE064F}" type="pres">
      <dgm:prSet presAssocID="{5B368A01-E5D0-4E07-9A17-F5D09E1F93E6}" presName="childText" presStyleLbl="conFgAcc1" presStyleIdx="6" presStyleCnt="8">
        <dgm:presLayoutVars>
          <dgm:bulletEnabled val="1"/>
        </dgm:presLayoutVars>
      </dgm:prSet>
      <dgm:spPr/>
    </dgm:pt>
    <dgm:pt modelId="{E53EF508-3884-47F9-8CBA-643385DB50C3}" type="pres">
      <dgm:prSet presAssocID="{18A45AE7-6031-4FB4-8638-37EAFB3E8D09}" presName="spaceBetweenRectangles" presStyleCnt="0"/>
      <dgm:spPr/>
    </dgm:pt>
    <dgm:pt modelId="{3D7026B7-D581-4CD4-8D08-6BC910183941}" type="pres">
      <dgm:prSet presAssocID="{8D1AF1CF-69BF-4F26-8504-E6D8819D7764}" presName="parentLin" presStyleCnt="0"/>
      <dgm:spPr/>
    </dgm:pt>
    <dgm:pt modelId="{C29C1970-70E0-48BC-BB9D-3FF4472CF849}" type="pres">
      <dgm:prSet presAssocID="{8D1AF1CF-69BF-4F26-8504-E6D8819D7764}" presName="parentLeftMargin" presStyleLbl="node1" presStyleIdx="6" presStyleCnt="8"/>
      <dgm:spPr/>
    </dgm:pt>
    <dgm:pt modelId="{1DC980FC-6EFF-49F4-8D4C-0E2260577A59}" type="pres">
      <dgm:prSet presAssocID="{8D1AF1CF-69BF-4F26-8504-E6D8819D7764}" presName="parentText" presStyleLbl="node1" presStyleIdx="7" presStyleCnt="8">
        <dgm:presLayoutVars>
          <dgm:chMax val="0"/>
          <dgm:bulletEnabled val="1"/>
        </dgm:presLayoutVars>
      </dgm:prSet>
      <dgm:spPr/>
    </dgm:pt>
    <dgm:pt modelId="{543FBA67-005F-4DF6-8D8D-FEBF47E8F2AC}" type="pres">
      <dgm:prSet presAssocID="{8D1AF1CF-69BF-4F26-8504-E6D8819D7764}" presName="negativeSpace" presStyleCnt="0"/>
      <dgm:spPr/>
    </dgm:pt>
    <dgm:pt modelId="{CBE86924-1E19-4FBA-B60F-060A116903F0}" type="pres">
      <dgm:prSet presAssocID="{8D1AF1CF-69BF-4F26-8504-E6D8819D7764}" presName="childText" presStyleLbl="conFgAcc1" presStyleIdx="7" presStyleCnt="8">
        <dgm:presLayoutVars>
          <dgm:bulletEnabled val="1"/>
        </dgm:presLayoutVars>
      </dgm:prSet>
      <dgm:spPr/>
    </dgm:pt>
  </dgm:ptLst>
  <dgm:cxnLst>
    <dgm:cxn modelId="{405B1608-682F-4F60-920D-D18B53C6E1AD}" type="presOf" srcId="{43C17679-779D-4DE2-B58D-691F9C1738CF}" destId="{CEC27E5E-E26B-42C0-9547-B05E48CB86B9}" srcOrd="0" destOrd="0" presId="urn:microsoft.com/office/officeart/2005/8/layout/list1"/>
    <dgm:cxn modelId="{73759109-F7CB-481C-890B-66ECEDACA017}" srcId="{55C85F4E-F72F-4854-AF7B-6B24621B3E32}" destId="{9E600B99-3564-4BEC-9710-11BB1EEF1C81}" srcOrd="4" destOrd="0" parTransId="{0BB578C7-73C9-42ED-9FA5-39B2D7B0017A}" sibTransId="{178675F6-4B8B-4A1B-B26D-59C0EC993505}"/>
    <dgm:cxn modelId="{55EF8F0A-0F00-496F-B756-7B340297F25A}" srcId="{55C85F4E-F72F-4854-AF7B-6B24621B3E32}" destId="{6CD2A2BA-E304-4650-AEE6-B2A8E07EA244}" srcOrd="5" destOrd="0" parTransId="{3D44DC57-F881-4793-AA4D-5163EB428B84}" sibTransId="{3EDD96F5-0A3F-4BBD-B5D9-14C854111EFB}"/>
    <dgm:cxn modelId="{34F87A0D-F65D-4A4F-9B46-9A194CB7C6C6}" srcId="{55C85F4E-F72F-4854-AF7B-6B24621B3E32}" destId="{5B368A01-E5D0-4E07-9A17-F5D09E1F93E6}" srcOrd="6" destOrd="0" parTransId="{BA27C8AC-B5A5-41FD-A0D2-E9CA8D4B0BC9}" sibTransId="{18A45AE7-6031-4FB4-8638-37EAFB3E8D09}"/>
    <dgm:cxn modelId="{B6CF6A19-0F14-47A7-9B6F-28AA3564E12D}" type="presOf" srcId="{8D1AF1CF-69BF-4F26-8504-E6D8819D7764}" destId="{1DC980FC-6EFF-49F4-8D4C-0E2260577A59}" srcOrd="1" destOrd="0" presId="urn:microsoft.com/office/officeart/2005/8/layout/list1"/>
    <dgm:cxn modelId="{3325B625-40EE-4B49-ACBE-71317964B3EA}" type="presOf" srcId="{43C17679-779D-4DE2-B58D-691F9C1738CF}" destId="{76584926-BCC0-40F7-AB66-7020B46B4D8B}" srcOrd="1" destOrd="0" presId="urn:microsoft.com/office/officeart/2005/8/layout/list1"/>
    <dgm:cxn modelId="{EB390130-86B2-4CF1-947B-F4903C192589}" srcId="{55C85F4E-F72F-4854-AF7B-6B24621B3E32}" destId="{43C17679-779D-4DE2-B58D-691F9C1738CF}" srcOrd="0" destOrd="0" parTransId="{EDED8CBC-888F-4EAB-8167-E970863FCF44}" sibTransId="{231DE1AD-DA37-4423-982C-E518FC2C9C9B}"/>
    <dgm:cxn modelId="{10CC063C-16B1-432A-8D16-DB49325A0310}" srcId="{55C85F4E-F72F-4854-AF7B-6B24621B3E32}" destId="{8D1AF1CF-69BF-4F26-8504-E6D8819D7764}" srcOrd="7" destOrd="0" parTransId="{75102DC2-9376-4D0A-BC12-DAFCF0E70EEA}" sibTransId="{6BDB6A50-7555-4A36-9A69-75B7344EAB0C}"/>
    <dgm:cxn modelId="{7DD95E5D-F6DB-41E8-A400-EBB605D22E2D}" type="presOf" srcId="{3FD1ED54-839A-4BA1-95DB-6670963A7596}" destId="{383988DC-3D91-4603-91BF-9367B699D7C0}" srcOrd="0" destOrd="0" presId="urn:microsoft.com/office/officeart/2005/8/layout/list1"/>
    <dgm:cxn modelId="{C185B262-EA4F-44DB-B0F7-B9752D1382E2}" type="presOf" srcId="{6CD2A2BA-E304-4650-AEE6-B2A8E07EA244}" destId="{7135EA7B-3066-4495-AC6C-4A59AF5AE3D5}" srcOrd="0" destOrd="0" presId="urn:microsoft.com/office/officeart/2005/8/layout/list1"/>
    <dgm:cxn modelId="{DDA54647-3BAC-4BEB-B272-429B7C68B44F}" type="presOf" srcId="{8D1AF1CF-69BF-4F26-8504-E6D8819D7764}" destId="{C29C1970-70E0-48BC-BB9D-3FF4472CF849}" srcOrd="0" destOrd="0" presId="urn:microsoft.com/office/officeart/2005/8/layout/list1"/>
    <dgm:cxn modelId="{90AE894E-30BE-494F-A6C0-3389C0EF834D}" type="presOf" srcId="{9E600B99-3564-4BEC-9710-11BB1EEF1C81}" destId="{B5E10410-E779-4212-842A-D17E16D470A2}" srcOrd="0" destOrd="0" presId="urn:microsoft.com/office/officeart/2005/8/layout/list1"/>
    <dgm:cxn modelId="{6B9EEC50-BD6A-4332-ABC5-AFCEE02951FC}" type="presOf" srcId="{9E600B99-3564-4BEC-9710-11BB1EEF1C81}" destId="{6CE8F9F0-0DCB-4241-B16A-F7EB3F280C6C}" srcOrd="1" destOrd="0" presId="urn:microsoft.com/office/officeart/2005/8/layout/list1"/>
    <dgm:cxn modelId="{FF675C80-D34E-4C40-B09D-60FB9CFC66E6}" type="presOf" srcId="{5B368A01-E5D0-4E07-9A17-F5D09E1F93E6}" destId="{13B883FB-7142-4782-911B-9F858139CC48}" srcOrd="0" destOrd="0" presId="urn:microsoft.com/office/officeart/2005/8/layout/list1"/>
    <dgm:cxn modelId="{1A35AD93-0FCA-4EBE-B297-53F3931F9BBE}" srcId="{55C85F4E-F72F-4854-AF7B-6B24621B3E32}" destId="{33DA9321-66D1-4DD9-A53E-445DEB981749}" srcOrd="3" destOrd="0" parTransId="{9608E7BE-054A-492C-ABB9-915DAF3D7496}" sibTransId="{E262071A-BC91-4A0C-891D-168513D7626E}"/>
    <dgm:cxn modelId="{BA0D5E97-3624-4560-9763-1070BAE04BD4}" type="presOf" srcId="{3FD1ED54-839A-4BA1-95DB-6670963A7596}" destId="{8029BC1B-B1DD-4B73-8CF8-A534FC5E7886}" srcOrd="1" destOrd="0" presId="urn:microsoft.com/office/officeart/2005/8/layout/list1"/>
    <dgm:cxn modelId="{F198949A-D92C-4DC2-BF4E-E49C0670B1B4}" srcId="{55C85F4E-F72F-4854-AF7B-6B24621B3E32}" destId="{976D190B-9FCA-446C-9039-D5A432F59BF2}" srcOrd="2" destOrd="0" parTransId="{657E8FF8-3134-4617-B164-9CCF535B7322}" sibTransId="{BAE9B654-3D52-408F-B84E-C8071C06117A}"/>
    <dgm:cxn modelId="{3FC7E5A2-4A2B-4DCA-8D77-69A8296A08A2}" type="presOf" srcId="{33DA9321-66D1-4DD9-A53E-445DEB981749}" destId="{4B88ECA2-E05F-49A2-AEDD-3B3FBC92C5DC}" srcOrd="0" destOrd="0" presId="urn:microsoft.com/office/officeart/2005/8/layout/list1"/>
    <dgm:cxn modelId="{98E142C6-B62F-4078-A43D-EB571D047FE9}" type="presOf" srcId="{5B368A01-E5D0-4E07-9A17-F5D09E1F93E6}" destId="{03395ADE-254C-4254-9B04-3DFC85BF091D}" srcOrd="1" destOrd="0" presId="urn:microsoft.com/office/officeart/2005/8/layout/list1"/>
    <dgm:cxn modelId="{345F69C6-B9D4-4445-AE10-FE66FFD1D80A}" type="presOf" srcId="{976D190B-9FCA-446C-9039-D5A432F59BF2}" destId="{714E66FF-082F-4617-A642-6C7DA7D4B568}" srcOrd="0" destOrd="0" presId="urn:microsoft.com/office/officeart/2005/8/layout/list1"/>
    <dgm:cxn modelId="{7A238CC8-1979-4D99-9AF1-E8524FB5464A}" type="presOf" srcId="{6CD2A2BA-E304-4650-AEE6-B2A8E07EA244}" destId="{EA68400D-B8BB-4353-8929-77157F9FD585}" srcOrd="1" destOrd="0" presId="urn:microsoft.com/office/officeart/2005/8/layout/list1"/>
    <dgm:cxn modelId="{E9D661D6-0BC2-45A5-B700-8EC49933D505}" type="presOf" srcId="{33DA9321-66D1-4DD9-A53E-445DEB981749}" destId="{100E570C-698D-4383-BF67-6560719B1607}" srcOrd="1" destOrd="0" presId="urn:microsoft.com/office/officeart/2005/8/layout/list1"/>
    <dgm:cxn modelId="{39DD0CE3-FB17-4E73-A6C4-68294D4B30E6}" srcId="{55C85F4E-F72F-4854-AF7B-6B24621B3E32}" destId="{3FD1ED54-839A-4BA1-95DB-6670963A7596}" srcOrd="1" destOrd="0" parTransId="{42E59ABC-6ED7-4B64-B1FE-0B5766F778D3}" sibTransId="{45BCC9DE-7335-4B24-B082-35DE16D34C05}"/>
    <dgm:cxn modelId="{017116F2-F412-4EE9-8FDE-F1BD7D632148}" type="presOf" srcId="{976D190B-9FCA-446C-9039-D5A432F59BF2}" destId="{8B4848EB-FD3E-4A93-AAE4-C4F7A83E2D61}" srcOrd="1" destOrd="0" presId="urn:microsoft.com/office/officeart/2005/8/layout/list1"/>
    <dgm:cxn modelId="{86119CF4-E977-4F84-AB93-E361E770A2A9}" type="presOf" srcId="{55C85F4E-F72F-4854-AF7B-6B24621B3E32}" destId="{F18ED13C-9963-4C68-888C-4627ACD43251}" srcOrd="0" destOrd="0" presId="urn:microsoft.com/office/officeart/2005/8/layout/list1"/>
    <dgm:cxn modelId="{11BB635D-D266-4835-8B13-E2A3E0781E1E}" type="presParOf" srcId="{F18ED13C-9963-4C68-888C-4627ACD43251}" destId="{1D0B7FDD-CD26-4D51-AF0B-D35ED5E1C65A}" srcOrd="0" destOrd="0" presId="urn:microsoft.com/office/officeart/2005/8/layout/list1"/>
    <dgm:cxn modelId="{01B99B18-107C-40CB-BFB8-B446FD2D5DE2}" type="presParOf" srcId="{1D0B7FDD-CD26-4D51-AF0B-D35ED5E1C65A}" destId="{CEC27E5E-E26B-42C0-9547-B05E48CB86B9}" srcOrd="0" destOrd="0" presId="urn:microsoft.com/office/officeart/2005/8/layout/list1"/>
    <dgm:cxn modelId="{4A5B68EC-B289-4E5F-92EF-2CCD24CD49F3}" type="presParOf" srcId="{1D0B7FDD-CD26-4D51-AF0B-D35ED5E1C65A}" destId="{76584926-BCC0-40F7-AB66-7020B46B4D8B}" srcOrd="1" destOrd="0" presId="urn:microsoft.com/office/officeart/2005/8/layout/list1"/>
    <dgm:cxn modelId="{E0DA36E5-468F-4ECC-BF24-64037F419FC9}" type="presParOf" srcId="{F18ED13C-9963-4C68-888C-4627ACD43251}" destId="{86AC85AC-16F8-4951-8AB8-7782BF1A5962}" srcOrd="1" destOrd="0" presId="urn:microsoft.com/office/officeart/2005/8/layout/list1"/>
    <dgm:cxn modelId="{CA46A362-7037-47FD-BF29-6E6EA6C00537}" type="presParOf" srcId="{F18ED13C-9963-4C68-888C-4627ACD43251}" destId="{5DDF4BC8-DCD5-48C6-888B-70ED9F7B2691}" srcOrd="2" destOrd="0" presId="urn:microsoft.com/office/officeart/2005/8/layout/list1"/>
    <dgm:cxn modelId="{3C7599FD-8BE7-4E66-A959-49DD3F26CA33}" type="presParOf" srcId="{F18ED13C-9963-4C68-888C-4627ACD43251}" destId="{80B726F3-DCEC-4FA4-89FE-B7AB3862E3B3}" srcOrd="3" destOrd="0" presId="urn:microsoft.com/office/officeart/2005/8/layout/list1"/>
    <dgm:cxn modelId="{73BA4305-9B77-464C-A64E-CEDE484D5FC3}" type="presParOf" srcId="{F18ED13C-9963-4C68-888C-4627ACD43251}" destId="{69521AD0-18C9-4B5C-A356-08C734A15CE0}" srcOrd="4" destOrd="0" presId="urn:microsoft.com/office/officeart/2005/8/layout/list1"/>
    <dgm:cxn modelId="{5EB07350-64AE-4134-AA71-F77368D705C2}" type="presParOf" srcId="{69521AD0-18C9-4B5C-A356-08C734A15CE0}" destId="{383988DC-3D91-4603-91BF-9367B699D7C0}" srcOrd="0" destOrd="0" presId="urn:microsoft.com/office/officeart/2005/8/layout/list1"/>
    <dgm:cxn modelId="{3E54CCC3-E1AE-474D-91FE-7488FABC5175}" type="presParOf" srcId="{69521AD0-18C9-4B5C-A356-08C734A15CE0}" destId="{8029BC1B-B1DD-4B73-8CF8-A534FC5E7886}" srcOrd="1" destOrd="0" presId="urn:microsoft.com/office/officeart/2005/8/layout/list1"/>
    <dgm:cxn modelId="{38B42073-5985-48F7-893E-EE1D7D7AA94B}" type="presParOf" srcId="{F18ED13C-9963-4C68-888C-4627ACD43251}" destId="{7C0A2396-F61A-4158-9AB6-1B82CFF7AB40}" srcOrd="5" destOrd="0" presId="urn:microsoft.com/office/officeart/2005/8/layout/list1"/>
    <dgm:cxn modelId="{7BF63EFA-B2E7-4CF2-A370-9FE658DB450D}" type="presParOf" srcId="{F18ED13C-9963-4C68-888C-4627ACD43251}" destId="{0925DCD3-394D-448D-9B15-256BA8D269EE}" srcOrd="6" destOrd="0" presId="urn:microsoft.com/office/officeart/2005/8/layout/list1"/>
    <dgm:cxn modelId="{792AE6D6-C528-4EB2-8FE2-23D50B5970AC}" type="presParOf" srcId="{F18ED13C-9963-4C68-888C-4627ACD43251}" destId="{EB8B6D7A-A9A9-48F4-A290-FB92CCEAF3B3}" srcOrd="7" destOrd="0" presId="urn:microsoft.com/office/officeart/2005/8/layout/list1"/>
    <dgm:cxn modelId="{3A34DFED-E0C4-4E79-BA6C-CF2F6D123E4F}" type="presParOf" srcId="{F18ED13C-9963-4C68-888C-4627ACD43251}" destId="{23C570F3-8A7E-4727-A34A-D53561789A8C}" srcOrd="8" destOrd="0" presId="urn:microsoft.com/office/officeart/2005/8/layout/list1"/>
    <dgm:cxn modelId="{574CC557-0CB3-4057-B48B-555CAF0FF00E}" type="presParOf" srcId="{23C570F3-8A7E-4727-A34A-D53561789A8C}" destId="{714E66FF-082F-4617-A642-6C7DA7D4B568}" srcOrd="0" destOrd="0" presId="urn:microsoft.com/office/officeart/2005/8/layout/list1"/>
    <dgm:cxn modelId="{FF0952BE-5FBB-44B5-B466-9FFF619787AC}" type="presParOf" srcId="{23C570F3-8A7E-4727-A34A-D53561789A8C}" destId="{8B4848EB-FD3E-4A93-AAE4-C4F7A83E2D61}" srcOrd="1" destOrd="0" presId="urn:microsoft.com/office/officeart/2005/8/layout/list1"/>
    <dgm:cxn modelId="{D893C1A3-C871-45AB-82AE-80C9EB9B9ABB}" type="presParOf" srcId="{F18ED13C-9963-4C68-888C-4627ACD43251}" destId="{6D6DDDA4-9E9A-4F0F-AEEF-A3CFE661C125}" srcOrd="9" destOrd="0" presId="urn:microsoft.com/office/officeart/2005/8/layout/list1"/>
    <dgm:cxn modelId="{257F5126-D2EE-479B-8A9B-BC6EC6B85ECB}" type="presParOf" srcId="{F18ED13C-9963-4C68-888C-4627ACD43251}" destId="{803FFF16-A055-49BB-8A42-32F053F018AE}" srcOrd="10" destOrd="0" presId="urn:microsoft.com/office/officeart/2005/8/layout/list1"/>
    <dgm:cxn modelId="{571458B2-ED22-435C-A0B1-63E16BE98ABC}" type="presParOf" srcId="{F18ED13C-9963-4C68-888C-4627ACD43251}" destId="{EB51577A-3F05-4405-8285-F15541B62526}" srcOrd="11" destOrd="0" presId="urn:microsoft.com/office/officeart/2005/8/layout/list1"/>
    <dgm:cxn modelId="{55567536-540F-4243-A6BC-898361309B4B}" type="presParOf" srcId="{F18ED13C-9963-4C68-888C-4627ACD43251}" destId="{944169A8-F940-4FEE-A7CC-12F9C7247C81}" srcOrd="12" destOrd="0" presId="urn:microsoft.com/office/officeart/2005/8/layout/list1"/>
    <dgm:cxn modelId="{989CF22A-B748-4605-9F50-5AB1D30959E9}" type="presParOf" srcId="{944169A8-F940-4FEE-A7CC-12F9C7247C81}" destId="{4B88ECA2-E05F-49A2-AEDD-3B3FBC92C5DC}" srcOrd="0" destOrd="0" presId="urn:microsoft.com/office/officeart/2005/8/layout/list1"/>
    <dgm:cxn modelId="{E3EECF22-A774-4337-80B5-05108FC8411F}" type="presParOf" srcId="{944169A8-F940-4FEE-A7CC-12F9C7247C81}" destId="{100E570C-698D-4383-BF67-6560719B1607}" srcOrd="1" destOrd="0" presId="urn:microsoft.com/office/officeart/2005/8/layout/list1"/>
    <dgm:cxn modelId="{F02908E8-CD50-4F1B-92DB-E4718486CB6F}" type="presParOf" srcId="{F18ED13C-9963-4C68-888C-4627ACD43251}" destId="{2D99ACFC-390F-4CFD-9FEF-CD839AAB55FE}" srcOrd="13" destOrd="0" presId="urn:microsoft.com/office/officeart/2005/8/layout/list1"/>
    <dgm:cxn modelId="{D076B072-E808-46BB-ADE2-A2E28C53728C}" type="presParOf" srcId="{F18ED13C-9963-4C68-888C-4627ACD43251}" destId="{CE77A231-3A77-4A24-8005-FD5A95D1E523}" srcOrd="14" destOrd="0" presId="urn:microsoft.com/office/officeart/2005/8/layout/list1"/>
    <dgm:cxn modelId="{5A4FBCFA-6B89-472E-B92A-17F6E2A80DD1}" type="presParOf" srcId="{F18ED13C-9963-4C68-888C-4627ACD43251}" destId="{AB7405E9-301B-4B98-8689-3F2F73F43288}" srcOrd="15" destOrd="0" presId="urn:microsoft.com/office/officeart/2005/8/layout/list1"/>
    <dgm:cxn modelId="{CCFE6E7A-CCA1-4894-969A-D6CF0EDE240E}" type="presParOf" srcId="{F18ED13C-9963-4C68-888C-4627ACD43251}" destId="{BEF60B4C-2E8A-42EF-8AA1-6EB742E698F5}" srcOrd="16" destOrd="0" presId="urn:microsoft.com/office/officeart/2005/8/layout/list1"/>
    <dgm:cxn modelId="{29BCAF47-AF2D-44E9-A29F-A47108F2106A}" type="presParOf" srcId="{BEF60B4C-2E8A-42EF-8AA1-6EB742E698F5}" destId="{B5E10410-E779-4212-842A-D17E16D470A2}" srcOrd="0" destOrd="0" presId="urn:microsoft.com/office/officeart/2005/8/layout/list1"/>
    <dgm:cxn modelId="{ED868B1E-85E4-4E4D-9293-932582BAB1E5}" type="presParOf" srcId="{BEF60B4C-2E8A-42EF-8AA1-6EB742E698F5}" destId="{6CE8F9F0-0DCB-4241-B16A-F7EB3F280C6C}" srcOrd="1" destOrd="0" presId="urn:microsoft.com/office/officeart/2005/8/layout/list1"/>
    <dgm:cxn modelId="{2BAE825A-1D89-4F23-B70C-6F125425EF0D}" type="presParOf" srcId="{F18ED13C-9963-4C68-888C-4627ACD43251}" destId="{54E30502-CB66-4260-8598-7CE0286BD037}" srcOrd="17" destOrd="0" presId="urn:microsoft.com/office/officeart/2005/8/layout/list1"/>
    <dgm:cxn modelId="{3750179A-5817-4100-9434-65329DA068CC}" type="presParOf" srcId="{F18ED13C-9963-4C68-888C-4627ACD43251}" destId="{0C5AE5DE-1156-41F9-8001-44689C3B0217}" srcOrd="18" destOrd="0" presId="urn:microsoft.com/office/officeart/2005/8/layout/list1"/>
    <dgm:cxn modelId="{F978651C-D6DC-480D-85BD-9A42F7C8F488}" type="presParOf" srcId="{F18ED13C-9963-4C68-888C-4627ACD43251}" destId="{149E762E-311A-4C61-9BE2-98F3A223552E}" srcOrd="19" destOrd="0" presId="urn:microsoft.com/office/officeart/2005/8/layout/list1"/>
    <dgm:cxn modelId="{042D615E-0880-4725-876D-C3F9B6C3FCD5}" type="presParOf" srcId="{F18ED13C-9963-4C68-888C-4627ACD43251}" destId="{C1367DB2-C316-4D10-8180-E1C49F810459}" srcOrd="20" destOrd="0" presId="urn:microsoft.com/office/officeart/2005/8/layout/list1"/>
    <dgm:cxn modelId="{3EF4BF33-C7F0-4579-BEB5-970C6BBC5C7E}" type="presParOf" srcId="{C1367DB2-C316-4D10-8180-E1C49F810459}" destId="{7135EA7B-3066-4495-AC6C-4A59AF5AE3D5}" srcOrd="0" destOrd="0" presId="urn:microsoft.com/office/officeart/2005/8/layout/list1"/>
    <dgm:cxn modelId="{EC422E8E-06BF-4777-AF77-3727F57B786A}" type="presParOf" srcId="{C1367DB2-C316-4D10-8180-E1C49F810459}" destId="{EA68400D-B8BB-4353-8929-77157F9FD585}" srcOrd="1" destOrd="0" presId="urn:microsoft.com/office/officeart/2005/8/layout/list1"/>
    <dgm:cxn modelId="{148A35D7-9C8A-41B1-99E7-4E2E8C2807BE}" type="presParOf" srcId="{F18ED13C-9963-4C68-888C-4627ACD43251}" destId="{84E69B68-044C-465B-A621-75368F286A8E}" srcOrd="21" destOrd="0" presId="urn:microsoft.com/office/officeart/2005/8/layout/list1"/>
    <dgm:cxn modelId="{AB3CB430-07CC-4D24-A2A0-08B7BF44C4F6}" type="presParOf" srcId="{F18ED13C-9963-4C68-888C-4627ACD43251}" destId="{0ADF0DEA-51BD-4BF1-AAC5-3A20B73695DD}" srcOrd="22" destOrd="0" presId="urn:microsoft.com/office/officeart/2005/8/layout/list1"/>
    <dgm:cxn modelId="{E487734C-49F6-451F-A889-48A73D32C19C}" type="presParOf" srcId="{F18ED13C-9963-4C68-888C-4627ACD43251}" destId="{F90BF428-8F2B-428D-9D11-964A1E18226D}" srcOrd="23" destOrd="0" presId="urn:microsoft.com/office/officeart/2005/8/layout/list1"/>
    <dgm:cxn modelId="{8D8FFBB5-FBA8-43E6-8D7F-304FCDBD06B3}" type="presParOf" srcId="{F18ED13C-9963-4C68-888C-4627ACD43251}" destId="{A2CF93A9-C8D4-4BBB-B675-B8784BD7638B}" srcOrd="24" destOrd="0" presId="urn:microsoft.com/office/officeart/2005/8/layout/list1"/>
    <dgm:cxn modelId="{D62406EF-8E88-4980-960C-4602A89D8590}" type="presParOf" srcId="{A2CF93A9-C8D4-4BBB-B675-B8784BD7638B}" destId="{13B883FB-7142-4782-911B-9F858139CC48}" srcOrd="0" destOrd="0" presId="urn:microsoft.com/office/officeart/2005/8/layout/list1"/>
    <dgm:cxn modelId="{9E1868B2-7631-4CDB-BDF4-88FDB4473BB7}" type="presParOf" srcId="{A2CF93A9-C8D4-4BBB-B675-B8784BD7638B}" destId="{03395ADE-254C-4254-9B04-3DFC85BF091D}" srcOrd="1" destOrd="0" presId="urn:microsoft.com/office/officeart/2005/8/layout/list1"/>
    <dgm:cxn modelId="{A879CDA3-E971-4056-AC2B-21B881854259}" type="presParOf" srcId="{F18ED13C-9963-4C68-888C-4627ACD43251}" destId="{3F0B2A53-3D56-4B29-8B7C-F3D3ED3C4446}" srcOrd="25" destOrd="0" presId="urn:microsoft.com/office/officeart/2005/8/layout/list1"/>
    <dgm:cxn modelId="{B39B2612-34BB-47AE-ADEF-BF2275C50C0B}" type="presParOf" srcId="{F18ED13C-9963-4C68-888C-4627ACD43251}" destId="{BD940BF9-4A67-4D59-9712-C8C6B8BE064F}" srcOrd="26" destOrd="0" presId="urn:microsoft.com/office/officeart/2005/8/layout/list1"/>
    <dgm:cxn modelId="{E81BC025-90A5-4A75-8D41-85E7F46C5CEF}" type="presParOf" srcId="{F18ED13C-9963-4C68-888C-4627ACD43251}" destId="{E53EF508-3884-47F9-8CBA-643385DB50C3}" srcOrd="27" destOrd="0" presId="urn:microsoft.com/office/officeart/2005/8/layout/list1"/>
    <dgm:cxn modelId="{056BC10C-F45D-4A6A-81B6-9304FEBBF72D}" type="presParOf" srcId="{F18ED13C-9963-4C68-888C-4627ACD43251}" destId="{3D7026B7-D581-4CD4-8D08-6BC910183941}" srcOrd="28" destOrd="0" presId="urn:microsoft.com/office/officeart/2005/8/layout/list1"/>
    <dgm:cxn modelId="{0C9CDA3F-4992-4522-A1AB-52474CB6E175}" type="presParOf" srcId="{3D7026B7-D581-4CD4-8D08-6BC910183941}" destId="{C29C1970-70E0-48BC-BB9D-3FF4472CF849}" srcOrd="0" destOrd="0" presId="urn:microsoft.com/office/officeart/2005/8/layout/list1"/>
    <dgm:cxn modelId="{1C9F0563-7B3E-4472-825B-9EBDEAF40C64}" type="presParOf" srcId="{3D7026B7-D581-4CD4-8D08-6BC910183941}" destId="{1DC980FC-6EFF-49F4-8D4C-0E2260577A59}" srcOrd="1" destOrd="0" presId="urn:microsoft.com/office/officeart/2005/8/layout/list1"/>
    <dgm:cxn modelId="{0A0A919A-1EDB-43FA-AEA1-4AC225093C2C}" type="presParOf" srcId="{F18ED13C-9963-4C68-888C-4627ACD43251}" destId="{543FBA67-005F-4DF6-8D8D-FEBF47E8F2AC}" srcOrd="29" destOrd="0" presId="urn:microsoft.com/office/officeart/2005/8/layout/list1"/>
    <dgm:cxn modelId="{1FE6D7FF-6037-4A1E-ACDA-130D080F908B}" type="presParOf" srcId="{F18ED13C-9963-4C68-888C-4627ACD43251}" destId="{CBE86924-1E19-4FBA-B60F-060A116903F0}" srcOrd="3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67768094-F102-4CEE-AF8E-F97AE95A6FF3}" type="doc">
      <dgm:prSet loTypeId="urn:microsoft.com/office/officeart/2005/8/layout/gear1" loCatId="process" qsTypeId="urn:microsoft.com/office/officeart/2005/8/quickstyle/simple1" qsCatId="simple" csTypeId="urn:microsoft.com/office/officeart/2005/8/colors/colorful2" csCatId="colorful" phldr="1"/>
      <dgm:spPr/>
    </dgm:pt>
    <dgm:pt modelId="{1DA321B3-C425-40A0-A87C-90CD2E861448}">
      <dgm:prSet phldrT="[Text]"/>
      <dgm:spPr/>
      <dgm:t>
        <a:bodyPr/>
        <a:lstStyle/>
        <a:p>
          <a:r>
            <a:rPr lang="de-DE" b="1" dirty="0"/>
            <a:t>Routinen &amp; Rituale</a:t>
          </a:r>
        </a:p>
      </dgm:t>
    </dgm:pt>
    <dgm:pt modelId="{6108BFDA-9CBF-45BF-92E5-8D7F8D53BC3C}" type="parTrans" cxnId="{68B727DA-25EC-4A0D-85BA-1D3287B444FC}">
      <dgm:prSet/>
      <dgm:spPr/>
      <dgm:t>
        <a:bodyPr/>
        <a:lstStyle/>
        <a:p>
          <a:endParaRPr lang="de-DE"/>
        </a:p>
      </dgm:t>
    </dgm:pt>
    <dgm:pt modelId="{3FD1F558-0CD9-48F6-99F6-3AEB3CECF600}" type="sibTrans" cxnId="{68B727DA-25EC-4A0D-85BA-1D3287B444FC}">
      <dgm:prSet/>
      <dgm:spPr/>
      <dgm:t>
        <a:bodyPr/>
        <a:lstStyle/>
        <a:p>
          <a:endParaRPr lang="de-DE"/>
        </a:p>
      </dgm:t>
    </dgm:pt>
    <dgm:pt modelId="{A4E23EF3-45FC-44B6-9478-9568BD6EFD26}">
      <dgm:prSet phldrT="[Text]"/>
      <dgm:spPr/>
      <dgm:t>
        <a:bodyPr/>
        <a:lstStyle/>
        <a:p>
          <a:r>
            <a:rPr lang="de-DE" dirty="0"/>
            <a:t>Monitoring</a:t>
          </a:r>
        </a:p>
      </dgm:t>
    </dgm:pt>
    <dgm:pt modelId="{F55B9B5D-357F-4073-AEB6-5D94AF3C1535}" type="parTrans" cxnId="{5EBF4103-9D2D-4ED5-8890-13998931B3FB}">
      <dgm:prSet/>
      <dgm:spPr/>
      <dgm:t>
        <a:bodyPr/>
        <a:lstStyle/>
        <a:p>
          <a:endParaRPr lang="de-DE"/>
        </a:p>
      </dgm:t>
    </dgm:pt>
    <dgm:pt modelId="{8AFF8AA4-CE3C-4F3C-B7D7-8FC3A7A1C633}" type="sibTrans" cxnId="{5EBF4103-9D2D-4ED5-8890-13998931B3FB}">
      <dgm:prSet/>
      <dgm:spPr/>
      <dgm:t>
        <a:bodyPr/>
        <a:lstStyle/>
        <a:p>
          <a:endParaRPr lang="de-DE"/>
        </a:p>
      </dgm:t>
    </dgm:pt>
    <dgm:pt modelId="{1C1187DA-5509-44F7-915D-FBFE0517F271}">
      <dgm:prSet phldrT="[Text]"/>
      <dgm:spPr/>
      <dgm:t>
        <a:bodyPr/>
        <a:lstStyle/>
        <a:p>
          <a:r>
            <a:rPr lang="de-DE" dirty="0"/>
            <a:t>Umgang mit „Störungen“</a:t>
          </a:r>
        </a:p>
      </dgm:t>
    </dgm:pt>
    <dgm:pt modelId="{3A84209D-E9C2-4BFA-94E0-B764C2717448}" type="parTrans" cxnId="{825D5FFD-2510-4150-8601-3974C35D394F}">
      <dgm:prSet/>
      <dgm:spPr/>
      <dgm:t>
        <a:bodyPr/>
        <a:lstStyle/>
        <a:p>
          <a:endParaRPr lang="de-DE"/>
        </a:p>
      </dgm:t>
    </dgm:pt>
    <dgm:pt modelId="{00EB3962-4C9E-4AA7-B31A-4A1E3FE460DD}" type="sibTrans" cxnId="{825D5FFD-2510-4150-8601-3974C35D394F}">
      <dgm:prSet/>
      <dgm:spPr/>
      <dgm:t>
        <a:bodyPr/>
        <a:lstStyle/>
        <a:p>
          <a:endParaRPr lang="de-DE"/>
        </a:p>
      </dgm:t>
    </dgm:pt>
    <dgm:pt modelId="{99DD4E34-CD13-4CF9-8318-52F9523A3BFB}" type="pres">
      <dgm:prSet presAssocID="{67768094-F102-4CEE-AF8E-F97AE95A6FF3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DCB2B165-467C-433D-B693-E009FCAF202D}" type="pres">
      <dgm:prSet presAssocID="{1DA321B3-C425-40A0-A87C-90CD2E861448}" presName="gear1" presStyleLbl="node1" presStyleIdx="0" presStyleCnt="3">
        <dgm:presLayoutVars>
          <dgm:chMax val="1"/>
          <dgm:bulletEnabled val="1"/>
        </dgm:presLayoutVars>
      </dgm:prSet>
      <dgm:spPr/>
    </dgm:pt>
    <dgm:pt modelId="{B3E5615C-127E-462B-84AE-CFF351E13CF6}" type="pres">
      <dgm:prSet presAssocID="{1DA321B3-C425-40A0-A87C-90CD2E861448}" presName="gear1srcNode" presStyleLbl="node1" presStyleIdx="0" presStyleCnt="3"/>
      <dgm:spPr/>
    </dgm:pt>
    <dgm:pt modelId="{E364A932-31C1-4CAE-812B-2D377C057BAD}" type="pres">
      <dgm:prSet presAssocID="{1DA321B3-C425-40A0-A87C-90CD2E861448}" presName="gear1dstNode" presStyleLbl="node1" presStyleIdx="0" presStyleCnt="3"/>
      <dgm:spPr/>
    </dgm:pt>
    <dgm:pt modelId="{E489AB4C-3D90-4AC3-851B-DCB44A8D2227}" type="pres">
      <dgm:prSet presAssocID="{A4E23EF3-45FC-44B6-9478-9568BD6EFD26}" presName="gear2" presStyleLbl="node1" presStyleIdx="1" presStyleCnt="3">
        <dgm:presLayoutVars>
          <dgm:chMax val="1"/>
          <dgm:bulletEnabled val="1"/>
        </dgm:presLayoutVars>
      </dgm:prSet>
      <dgm:spPr/>
    </dgm:pt>
    <dgm:pt modelId="{3AA44D0E-3E0D-4155-AEB7-0900E51E66AC}" type="pres">
      <dgm:prSet presAssocID="{A4E23EF3-45FC-44B6-9478-9568BD6EFD26}" presName="gear2srcNode" presStyleLbl="node1" presStyleIdx="1" presStyleCnt="3"/>
      <dgm:spPr/>
    </dgm:pt>
    <dgm:pt modelId="{713CD370-CF56-45B8-8909-5708FD59050D}" type="pres">
      <dgm:prSet presAssocID="{A4E23EF3-45FC-44B6-9478-9568BD6EFD26}" presName="gear2dstNode" presStyleLbl="node1" presStyleIdx="1" presStyleCnt="3"/>
      <dgm:spPr/>
    </dgm:pt>
    <dgm:pt modelId="{72E3310C-9572-43A4-9C3C-34821F4BAD08}" type="pres">
      <dgm:prSet presAssocID="{1C1187DA-5509-44F7-915D-FBFE0517F271}" presName="gear3" presStyleLbl="node1" presStyleIdx="2" presStyleCnt="3"/>
      <dgm:spPr/>
    </dgm:pt>
    <dgm:pt modelId="{22CCADE4-D7F7-4519-B5DB-FE176E713D2F}" type="pres">
      <dgm:prSet presAssocID="{1C1187DA-5509-44F7-915D-FBFE0517F271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AA10C0BE-9FB6-4659-9196-D13F0081162E}" type="pres">
      <dgm:prSet presAssocID="{1C1187DA-5509-44F7-915D-FBFE0517F271}" presName="gear3srcNode" presStyleLbl="node1" presStyleIdx="2" presStyleCnt="3"/>
      <dgm:spPr/>
    </dgm:pt>
    <dgm:pt modelId="{BB1D3F70-A99C-485B-9EA3-46FC1358FCE1}" type="pres">
      <dgm:prSet presAssocID="{1C1187DA-5509-44F7-915D-FBFE0517F271}" presName="gear3dstNode" presStyleLbl="node1" presStyleIdx="2" presStyleCnt="3"/>
      <dgm:spPr/>
    </dgm:pt>
    <dgm:pt modelId="{FEB936A4-3A69-403B-B73E-FA29CA562867}" type="pres">
      <dgm:prSet presAssocID="{3FD1F558-0CD9-48F6-99F6-3AEB3CECF600}" presName="connector1" presStyleLbl="sibTrans2D1" presStyleIdx="0" presStyleCnt="3"/>
      <dgm:spPr/>
    </dgm:pt>
    <dgm:pt modelId="{612A2616-F0E0-45EB-9619-C17DD9603233}" type="pres">
      <dgm:prSet presAssocID="{8AFF8AA4-CE3C-4F3C-B7D7-8FC3A7A1C633}" presName="connector2" presStyleLbl="sibTrans2D1" presStyleIdx="1" presStyleCnt="3"/>
      <dgm:spPr/>
    </dgm:pt>
    <dgm:pt modelId="{AFDBD2AC-1E54-4946-809C-D2047BAD9FF8}" type="pres">
      <dgm:prSet presAssocID="{00EB3962-4C9E-4AA7-B31A-4A1E3FE460DD}" presName="connector3" presStyleLbl="sibTrans2D1" presStyleIdx="2" presStyleCnt="3"/>
      <dgm:spPr/>
    </dgm:pt>
  </dgm:ptLst>
  <dgm:cxnLst>
    <dgm:cxn modelId="{5EBF4103-9D2D-4ED5-8890-13998931B3FB}" srcId="{67768094-F102-4CEE-AF8E-F97AE95A6FF3}" destId="{A4E23EF3-45FC-44B6-9478-9568BD6EFD26}" srcOrd="1" destOrd="0" parTransId="{F55B9B5D-357F-4073-AEB6-5D94AF3C1535}" sibTransId="{8AFF8AA4-CE3C-4F3C-B7D7-8FC3A7A1C633}"/>
    <dgm:cxn modelId="{21E4EA03-9318-4175-81AA-791F94A656D9}" type="presOf" srcId="{1DA321B3-C425-40A0-A87C-90CD2E861448}" destId="{E364A932-31C1-4CAE-812B-2D377C057BAD}" srcOrd="2" destOrd="0" presId="urn:microsoft.com/office/officeart/2005/8/layout/gear1"/>
    <dgm:cxn modelId="{39C3E210-3C00-4220-8833-7F426871D5B6}" type="presOf" srcId="{67768094-F102-4CEE-AF8E-F97AE95A6FF3}" destId="{99DD4E34-CD13-4CF9-8318-52F9523A3BFB}" srcOrd="0" destOrd="0" presId="urn:microsoft.com/office/officeart/2005/8/layout/gear1"/>
    <dgm:cxn modelId="{4341762A-F299-4C15-AEB1-2DD4CCC44163}" type="presOf" srcId="{1C1187DA-5509-44F7-915D-FBFE0517F271}" destId="{72E3310C-9572-43A4-9C3C-34821F4BAD08}" srcOrd="0" destOrd="0" presId="urn:microsoft.com/office/officeart/2005/8/layout/gear1"/>
    <dgm:cxn modelId="{E14E4735-4BD3-4AA5-B0C0-9B29083F5512}" type="presOf" srcId="{1C1187DA-5509-44F7-915D-FBFE0517F271}" destId="{22CCADE4-D7F7-4519-B5DB-FE176E713D2F}" srcOrd="1" destOrd="0" presId="urn:microsoft.com/office/officeart/2005/8/layout/gear1"/>
    <dgm:cxn modelId="{61BE755B-1A16-41A0-A5E7-69BDE0DD41F5}" type="presOf" srcId="{A4E23EF3-45FC-44B6-9478-9568BD6EFD26}" destId="{E489AB4C-3D90-4AC3-851B-DCB44A8D2227}" srcOrd="0" destOrd="0" presId="urn:microsoft.com/office/officeart/2005/8/layout/gear1"/>
    <dgm:cxn modelId="{F179E341-5C2C-4795-8511-1A7117B499E9}" type="presOf" srcId="{A4E23EF3-45FC-44B6-9478-9568BD6EFD26}" destId="{713CD370-CF56-45B8-8909-5708FD59050D}" srcOrd="2" destOrd="0" presId="urn:microsoft.com/office/officeart/2005/8/layout/gear1"/>
    <dgm:cxn modelId="{BDA6B24B-CE48-4D2D-9965-CB6C600E16A0}" type="presOf" srcId="{1DA321B3-C425-40A0-A87C-90CD2E861448}" destId="{DCB2B165-467C-433D-B693-E009FCAF202D}" srcOrd="0" destOrd="0" presId="urn:microsoft.com/office/officeart/2005/8/layout/gear1"/>
    <dgm:cxn modelId="{E83ACF78-07B3-44B4-850B-BB7E6AC6B4C4}" type="presOf" srcId="{1C1187DA-5509-44F7-915D-FBFE0517F271}" destId="{AA10C0BE-9FB6-4659-9196-D13F0081162E}" srcOrd="2" destOrd="0" presId="urn:microsoft.com/office/officeart/2005/8/layout/gear1"/>
    <dgm:cxn modelId="{44553280-C641-4834-AD32-A20895EFA5E6}" type="presOf" srcId="{1DA321B3-C425-40A0-A87C-90CD2E861448}" destId="{B3E5615C-127E-462B-84AE-CFF351E13CF6}" srcOrd="1" destOrd="0" presId="urn:microsoft.com/office/officeart/2005/8/layout/gear1"/>
    <dgm:cxn modelId="{BA6C4089-28A7-49AB-AF9A-50E20A9C6FC6}" type="presOf" srcId="{3FD1F558-0CD9-48F6-99F6-3AEB3CECF600}" destId="{FEB936A4-3A69-403B-B73E-FA29CA562867}" srcOrd="0" destOrd="0" presId="urn:microsoft.com/office/officeart/2005/8/layout/gear1"/>
    <dgm:cxn modelId="{543B96A7-1132-40E6-9F6C-FC5A6046638C}" type="presOf" srcId="{8AFF8AA4-CE3C-4F3C-B7D7-8FC3A7A1C633}" destId="{612A2616-F0E0-45EB-9619-C17DD9603233}" srcOrd="0" destOrd="0" presId="urn:microsoft.com/office/officeart/2005/8/layout/gear1"/>
    <dgm:cxn modelId="{163CF0C0-E4B8-4291-8EE4-52FE34256A5E}" type="presOf" srcId="{00EB3962-4C9E-4AA7-B31A-4A1E3FE460DD}" destId="{AFDBD2AC-1E54-4946-809C-D2047BAD9FF8}" srcOrd="0" destOrd="0" presId="urn:microsoft.com/office/officeart/2005/8/layout/gear1"/>
    <dgm:cxn modelId="{9FD0BFC4-5996-4A2F-BB50-2C826EB2DD33}" type="presOf" srcId="{A4E23EF3-45FC-44B6-9478-9568BD6EFD26}" destId="{3AA44D0E-3E0D-4155-AEB7-0900E51E66AC}" srcOrd="1" destOrd="0" presId="urn:microsoft.com/office/officeart/2005/8/layout/gear1"/>
    <dgm:cxn modelId="{68B727DA-25EC-4A0D-85BA-1D3287B444FC}" srcId="{67768094-F102-4CEE-AF8E-F97AE95A6FF3}" destId="{1DA321B3-C425-40A0-A87C-90CD2E861448}" srcOrd="0" destOrd="0" parTransId="{6108BFDA-9CBF-45BF-92E5-8D7F8D53BC3C}" sibTransId="{3FD1F558-0CD9-48F6-99F6-3AEB3CECF600}"/>
    <dgm:cxn modelId="{75B57AE0-582B-40B7-8D69-2F48BDB6ED9B}" type="presOf" srcId="{1C1187DA-5509-44F7-915D-FBFE0517F271}" destId="{BB1D3F70-A99C-485B-9EA3-46FC1358FCE1}" srcOrd="3" destOrd="0" presId="urn:microsoft.com/office/officeart/2005/8/layout/gear1"/>
    <dgm:cxn modelId="{825D5FFD-2510-4150-8601-3974C35D394F}" srcId="{67768094-F102-4CEE-AF8E-F97AE95A6FF3}" destId="{1C1187DA-5509-44F7-915D-FBFE0517F271}" srcOrd="2" destOrd="0" parTransId="{3A84209D-E9C2-4BFA-94E0-B764C2717448}" sibTransId="{00EB3962-4C9E-4AA7-B31A-4A1E3FE460DD}"/>
    <dgm:cxn modelId="{3359D7B5-3C51-475B-8EEC-55F31B48F014}" type="presParOf" srcId="{99DD4E34-CD13-4CF9-8318-52F9523A3BFB}" destId="{DCB2B165-467C-433D-B693-E009FCAF202D}" srcOrd="0" destOrd="0" presId="urn:microsoft.com/office/officeart/2005/8/layout/gear1"/>
    <dgm:cxn modelId="{EECF519F-6EC4-4133-8804-D80C3FE31F50}" type="presParOf" srcId="{99DD4E34-CD13-4CF9-8318-52F9523A3BFB}" destId="{B3E5615C-127E-462B-84AE-CFF351E13CF6}" srcOrd="1" destOrd="0" presId="urn:microsoft.com/office/officeart/2005/8/layout/gear1"/>
    <dgm:cxn modelId="{7178D82E-6D6E-448B-A74C-1AF45842D8D5}" type="presParOf" srcId="{99DD4E34-CD13-4CF9-8318-52F9523A3BFB}" destId="{E364A932-31C1-4CAE-812B-2D377C057BAD}" srcOrd="2" destOrd="0" presId="urn:microsoft.com/office/officeart/2005/8/layout/gear1"/>
    <dgm:cxn modelId="{835B58FA-A296-49A0-AF69-7E938CDEDA6C}" type="presParOf" srcId="{99DD4E34-CD13-4CF9-8318-52F9523A3BFB}" destId="{E489AB4C-3D90-4AC3-851B-DCB44A8D2227}" srcOrd="3" destOrd="0" presId="urn:microsoft.com/office/officeart/2005/8/layout/gear1"/>
    <dgm:cxn modelId="{13BA1A5F-8558-49C1-88BA-528556E84E08}" type="presParOf" srcId="{99DD4E34-CD13-4CF9-8318-52F9523A3BFB}" destId="{3AA44D0E-3E0D-4155-AEB7-0900E51E66AC}" srcOrd="4" destOrd="0" presId="urn:microsoft.com/office/officeart/2005/8/layout/gear1"/>
    <dgm:cxn modelId="{7AD889E0-FFCF-43B7-A186-8EF2F668D334}" type="presParOf" srcId="{99DD4E34-CD13-4CF9-8318-52F9523A3BFB}" destId="{713CD370-CF56-45B8-8909-5708FD59050D}" srcOrd="5" destOrd="0" presId="urn:microsoft.com/office/officeart/2005/8/layout/gear1"/>
    <dgm:cxn modelId="{824582A2-42E6-4F4A-8361-A073EB9487D2}" type="presParOf" srcId="{99DD4E34-CD13-4CF9-8318-52F9523A3BFB}" destId="{72E3310C-9572-43A4-9C3C-34821F4BAD08}" srcOrd="6" destOrd="0" presId="urn:microsoft.com/office/officeart/2005/8/layout/gear1"/>
    <dgm:cxn modelId="{4DA60EA7-ED12-4F88-B7AA-3C09589158F3}" type="presParOf" srcId="{99DD4E34-CD13-4CF9-8318-52F9523A3BFB}" destId="{22CCADE4-D7F7-4519-B5DB-FE176E713D2F}" srcOrd="7" destOrd="0" presId="urn:microsoft.com/office/officeart/2005/8/layout/gear1"/>
    <dgm:cxn modelId="{9CF0B5E6-E060-430E-A43B-B6A906EAC1DB}" type="presParOf" srcId="{99DD4E34-CD13-4CF9-8318-52F9523A3BFB}" destId="{AA10C0BE-9FB6-4659-9196-D13F0081162E}" srcOrd="8" destOrd="0" presId="urn:microsoft.com/office/officeart/2005/8/layout/gear1"/>
    <dgm:cxn modelId="{8738677A-1997-4DC0-BD7D-93089A5E19AB}" type="presParOf" srcId="{99DD4E34-CD13-4CF9-8318-52F9523A3BFB}" destId="{BB1D3F70-A99C-485B-9EA3-46FC1358FCE1}" srcOrd="9" destOrd="0" presId="urn:microsoft.com/office/officeart/2005/8/layout/gear1"/>
    <dgm:cxn modelId="{2091CFA8-3761-4398-9B58-2AEBC8923B46}" type="presParOf" srcId="{99DD4E34-CD13-4CF9-8318-52F9523A3BFB}" destId="{FEB936A4-3A69-403B-B73E-FA29CA562867}" srcOrd="10" destOrd="0" presId="urn:microsoft.com/office/officeart/2005/8/layout/gear1"/>
    <dgm:cxn modelId="{3E584E34-9387-4E4D-9237-D32FDA5F10DB}" type="presParOf" srcId="{99DD4E34-CD13-4CF9-8318-52F9523A3BFB}" destId="{612A2616-F0E0-45EB-9619-C17DD9603233}" srcOrd="11" destOrd="0" presId="urn:microsoft.com/office/officeart/2005/8/layout/gear1"/>
    <dgm:cxn modelId="{F735B97C-4FAB-4C1A-8974-433B6DD8E864}" type="presParOf" srcId="{99DD4E34-CD13-4CF9-8318-52F9523A3BFB}" destId="{AFDBD2AC-1E54-4946-809C-D2047BAD9FF8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4B7AF0-617D-45A1-BEEB-3E1B8026B1F2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de-DE"/>
        </a:p>
      </dgm:t>
    </dgm:pt>
    <dgm:pt modelId="{331C70F7-BD03-4963-8C55-94C0182C590E}">
      <dgm:prSet phldrT="[Text]" custT="1"/>
      <dgm:spPr/>
      <dgm:t>
        <a:bodyPr/>
        <a:lstStyle/>
        <a:p>
          <a:r>
            <a:rPr lang="de-DE" sz="3600" dirty="0"/>
            <a:t>Lob, Positives, WOW!</a:t>
          </a:r>
        </a:p>
      </dgm:t>
    </dgm:pt>
    <dgm:pt modelId="{07A8CF95-6255-41D6-A308-4A4C50EB3BF3}" type="parTrans" cxnId="{1717D71B-8139-4794-BAB5-CC88D272F67C}">
      <dgm:prSet/>
      <dgm:spPr/>
      <dgm:t>
        <a:bodyPr/>
        <a:lstStyle/>
        <a:p>
          <a:endParaRPr lang="de-DE"/>
        </a:p>
      </dgm:t>
    </dgm:pt>
    <dgm:pt modelId="{51D33F10-D84E-44AB-840E-363356DB10C2}" type="sibTrans" cxnId="{1717D71B-8139-4794-BAB5-CC88D272F67C}">
      <dgm:prSet/>
      <dgm:spPr/>
      <dgm:t>
        <a:bodyPr/>
        <a:lstStyle/>
        <a:p>
          <a:endParaRPr lang="de-DE"/>
        </a:p>
      </dgm:t>
    </dgm:pt>
    <dgm:pt modelId="{E31A1265-D36D-463A-A59D-A005CD429675}">
      <dgm:prSet phldrT="[Text]" custT="1"/>
      <dgm:spPr/>
      <dgm:t>
        <a:bodyPr/>
        <a:lstStyle/>
        <a:p>
          <a:r>
            <a:rPr lang="de-DE" sz="3600" dirty="0"/>
            <a:t>Das nehme ich für mich mit.</a:t>
          </a:r>
        </a:p>
      </dgm:t>
    </dgm:pt>
    <dgm:pt modelId="{39B74097-1C57-48A0-A7BE-05C92F165847}" type="parTrans" cxnId="{C6A01160-09A0-45E7-A2C6-A54DD91C2FC4}">
      <dgm:prSet/>
      <dgm:spPr/>
      <dgm:t>
        <a:bodyPr/>
        <a:lstStyle/>
        <a:p>
          <a:endParaRPr lang="de-DE"/>
        </a:p>
      </dgm:t>
    </dgm:pt>
    <dgm:pt modelId="{20FC2896-060A-4F5F-9770-399A424480BE}" type="sibTrans" cxnId="{C6A01160-09A0-45E7-A2C6-A54DD91C2FC4}">
      <dgm:prSet/>
      <dgm:spPr/>
      <dgm:t>
        <a:bodyPr/>
        <a:lstStyle/>
        <a:p>
          <a:endParaRPr lang="de-DE"/>
        </a:p>
      </dgm:t>
    </dgm:pt>
    <dgm:pt modelId="{AFCCF15B-05A0-473F-8B09-9969DAFA6138}" type="pres">
      <dgm:prSet presAssocID="{6A4B7AF0-617D-45A1-BEEB-3E1B8026B1F2}" presName="linear" presStyleCnt="0">
        <dgm:presLayoutVars>
          <dgm:dir/>
          <dgm:animLvl val="lvl"/>
          <dgm:resizeHandles val="exact"/>
        </dgm:presLayoutVars>
      </dgm:prSet>
      <dgm:spPr/>
    </dgm:pt>
    <dgm:pt modelId="{51E2EE35-B1B4-43F1-9DF2-FD2A41E219E1}" type="pres">
      <dgm:prSet presAssocID="{331C70F7-BD03-4963-8C55-94C0182C590E}" presName="parentLin" presStyleCnt="0"/>
      <dgm:spPr/>
    </dgm:pt>
    <dgm:pt modelId="{4A605847-27C5-42FC-A4A3-EDA2FB3B1E08}" type="pres">
      <dgm:prSet presAssocID="{331C70F7-BD03-4963-8C55-94C0182C590E}" presName="parentLeftMargin" presStyleLbl="node1" presStyleIdx="0" presStyleCnt="2"/>
      <dgm:spPr/>
    </dgm:pt>
    <dgm:pt modelId="{8C28682F-5F6B-47CA-9985-C8C082A5F955}" type="pres">
      <dgm:prSet presAssocID="{331C70F7-BD03-4963-8C55-94C0182C590E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1EE48E74-3503-4C07-84EE-D6451D3E9FD6}" type="pres">
      <dgm:prSet presAssocID="{331C70F7-BD03-4963-8C55-94C0182C590E}" presName="negativeSpace" presStyleCnt="0"/>
      <dgm:spPr/>
    </dgm:pt>
    <dgm:pt modelId="{A46F677F-0112-4023-9CA1-17F1272747C1}" type="pres">
      <dgm:prSet presAssocID="{331C70F7-BD03-4963-8C55-94C0182C590E}" presName="childText" presStyleLbl="conFgAcc1" presStyleIdx="0" presStyleCnt="2">
        <dgm:presLayoutVars>
          <dgm:bulletEnabled val="1"/>
        </dgm:presLayoutVars>
      </dgm:prSet>
      <dgm:spPr/>
    </dgm:pt>
    <dgm:pt modelId="{66D125B1-B6C1-4EFD-8403-FDD9DCDAF93F}" type="pres">
      <dgm:prSet presAssocID="{51D33F10-D84E-44AB-840E-363356DB10C2}" presName="spaceBetweenRectangles" presStyleCnt="0"/>
      <dgm:spPr/>
    </dgm:pt>
    <dgm:pt modelId="{F74CFA1E-2C2C-47C0-8CE0-597EE2D8BEE8}" type="pres">
      <dgm:prSet presAssocID="{E31A1265-D36D-463A-A59D-A005CD429675}" presName="parentLin" presStyleCnt="0"/>
      <dgm:spPr/>
    </dgm:pt>
    <dgm:pt modelId="{4D2620AA-44CA-4731-B9B0-39B918C57771}" type="pres">
      <dgm:prSet presAssocID="{E31A1265-D36D-463A-A59D-A005CD429675}" presName="parentLeftMargin" presStyleLbl="node1" presStyleIdx="0" presStyleCnt="2"/>
      <dgm:spPr/>
    </dgm:pt>
    <dgm:pt modelId="{FA7B9595-BB12-4302-9C10-9FED71478C6F}" type="pres">
      <dgm:prSet presAssocID="{E31A1265-D36D-463A-A59D-A005CD429675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1518467A-EFC9-459D-926C-25C5845A3A88}" type="pres">
      <dgm:prSet presAssocID="{E31A1265-D36D-463A-A59D-A005CD429675}" presName="negativeSpace" presStyleCnt="0"/>
      <dgm:spPr/>
    </dgm:pt>
    <dgm:pt modelId="{2AB4539B-6A93-4D9C-B8FD-321E96C54D38}" type="pres">
      <dgm:prSet presAssocID="{E31A1265-D36D-463A-A59D-A005CD429675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1717D71B-8139-4794-BAB5-CC88D272F67C}" srcId="{6A4B7AF0-617D-45A1-BEEB-3E1B8026B1F2}" destId="{331C70F7-BD03-4963-8C55-94C0182C590E}" srcOrd="0" destOrd="0" parTransId="{07A8CF95-6255-41D6-A308-4A4C50EB3BF3}" sibTransId="{51D33F10-D84E-44AB-840E-363356DB10C2}"/>
    <dgm:cxn modelId="{49B5AD2B-0F1C-4ABB-B73B-B5F5579845A4}" type="presOf" srcId="{331C70F7-BD03-4963-8C55-94C0182C590E}" destId="{8C28682F-5F6B-47CA-9985-C8C082A5F955}" srcOrd="1" destOrd="0" presId="urn:microsoft.com/office/officeart/2005/8/layout/list1"/>
    <dgm:cxn modelId="{C6A01160-09A0-45E7-A2C6-A54DD91C2FC4}" srcId="{6A4B7AF0-617D-45A1-BEEB-3E1B8026B1F2}" destId="{E31A1265-D36D-463A-A59D-A005CD429675}" srcOrd="1" destOrd="0" parTransId="{39B74097-1C57-48A0-A7BE-05C92F165847}" sibTransId="{20FC2896-060A-4F5F-9770-399A424480BE}"/>
    <dgm:cxn modelId="{6AAE4146-AFD7-4EA4-87EC-8867BAA3D732}" type="presOf" srcId="{331C70F7-BD03-4963-8C55-94C0182C590E}" destId="{4A605847-27C5-42FC-A4A3-EDA2FB3B1E08}" srcOrd="0" destOrd="0" presId="urn:microsoft.com/office/officeart/2005/8/layout/list1"/>
    <dgm:cxn modelId="{C551FFB7-956D-40FB-9243-FFDEAB26FD09}" type="presOf" srcId="{E31A1265-D36D-463A-A59D-A005CD429675}" destId="{4D2620AA-44CA-4731-B9B0-39B918C57771}" srcOrd="0" destOrd="0" presId="urn:microsoft.com/office/officeart/2005/8/layout/list1"/>
    <dgm:cxn modelId="{F8E523C4-3783-4AE6-878A-1B76AE654D18}" type="presOf" srcId="{E31A1265-D36D-463A-A59D-A005CD429675}" destId="{FA7B9595-BB12-4302-9C10-9FED71478C6F}" srcOrd="1" destOrd="0" presId="urn:microsoft.com/office/officeart/2005/8/layout/list1"/>
    <dgm:cxn modelId="{418075E7-829D-42BB-8561-40EE86E63305}" type="presOf" srcId="{6A4B7AF0-617D-45A1-BEEB-3E1B8026B1F2}" destId="{AFCCF15B-05A0-473F-8B09-9969DAFA6138}" srcOrd="0" destOrd="0" presId="urn:microsoft.com/office/officeart/2005/8/layout/list1"/>
    <dgm:cxn modelId="{AD178916-D8CE-461C-B5A9-C23699BA737F}" type="presParOf" srcId="{AFCCF15B-05A0-473F-8B09-9969DAFA6138}" destId="{51E2EE35-B1B4-43F1-9DF2-FD2A41E219E1}" srcOrd="0" destOrd="0" presId="urn:microsoft.com/office/officeart/2005/8/layout/list1"/>
    <dgm:cxn modelId="{554F3119-96E9-492F-9B1F-0159532AE716}" type="presParOf" srcId="{51E2EE35-B1B4-43F1-9DF2-FD2A41E219E1}" destId="{4A605847-27C5-42FC-A4A3-EDA2FB3B1E08}" srcOrd="0" destOrd="0" presId="urn:microsoft.com/office/officeart/2005/8/layout/list1"/>
    <dgm:cxn modelId="{37C4ED9F-E5BD-46CE-897A-C07844D710D9}" type="presParOf" srcId="{51E2EE35-B1B4-43F1-9DF2-FD2A41E219E1}" destId="{8C28682F-5F6B-47CA-9985-C8C082A5F955}" srcOrd="1" destOrd="0" presId="urn:microsoft.com/office/officeart/2005/8/layout/list1"/>
    <dgm:cxn modelId="{C3D1BB71-4C3A-4BF7-954E-541F1DDC6108}" type="presParOf" srcId="{AFCCF15B-05A0-473F-8B09-9969DAFA6138}" destId="{1EE48E74-3503-4C07-84EE-D6451D3E9FD6}" srcOrd="1" destOrd="0" presId="urn:microsoft.com/office/officeart/2005/8/layout/list1"/>
    <dgm:cxn modelId="{825E74D6-AF63-49C7-B4BF-AC963572F5C5}" type="presParOf" srcId="{AFCCF15B-05A0-473F-8B09-9969DAFA6138}" destId="{A46F677F-0112-4023-9CA1-17F1272747C1}" srcOrd="2" destOrd="0" presId="urn:microsoft.com/office/officeart/2005/8/layout/list1"/>
    <dgm:cxn modelId="{A6550D2B-E3F9-4D43-B1BE-967B24CDCC52}" type="presParOf" srcId="{AFCCF15B-05A0-473F-8B09-9969DAFA6138}" destId="{66D125B1-B6C1-4EFD-8403-FDD9DCDAF93F}" srcOrd="3" destOrd="0" presId="urn:microsoft.com/office/officeart/2005/8/layout/list1"/>
    <dgm:cxn modelId="{0D129963-E7E5-4949-A013-A6BA62B4925E}" type="presParOf" srcId="{AFCCF15B-05A0-473F-8B09-9969DAFA6138}" destId="{F74CFA1E-2C2C-47C0-8CE0-597EE2D8BEE8}" srcOrd="4" destOrd="0" presId="urn:microsoft.com/office/officeart/2005/8/layout/list1"/>
    <dgm:cxn modelId="{F0AB88E4-DF0D-4838-A87A-5EA8889D48C6}" type="presParOf" srcId="{F74CFA1E-2C2C-47C0-8CE0-597EE2D8BEE8}" destId="{4D2620AA-44CA-4731-B9B0-39B918C57771}" srcOrd="0" destOrd="0" presId="urn:microsoft.com/office/officeart/2005/8/layout/list1"/>
    <dgm:cxn modelId="{43CCA4C5-8361-49D3-A38A-2A825224DA73}" type="presParOf" srcId="{F74CFA1E-2C2C-47C0-8CE0-597EE2D8BEE8}" destId="{FA7B9595-BB12-4302-9C10-9FED71478C6F}" srcOrd="1" destOrd="0" presId="urn:microsoft.com/office/officeart/2005/8/layout/list1"/>
    <dgm:cxn modelId="{A9C2C84B-FE77-40A7-B3FD-6E45854A9F23}" type="presParOf" srcId="{AFCCF15B-05A0-473F-8B09-9969DAFA6138}" destId="{1518467A-EFC9-459D-926C-25C5845A3A88}" srcOrd="5" destOrd="0" presId="urn:microsoft.com/office/officeart/2005/8/layout/list1"/>
    <dgm:cxn modelId="{5AC4C517-01B2-416F-A499-135FF49E0EAF}" type="presParOf" srcId="{AFCCF15B-05A0-473F-8B09-9969DAFA6138}" destId="{2AB4539B-6A93-4D9C-B8FD-321E96C54D38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7768094-F102-4CEE-AF8E-F97AE95A6FF3}" type="doc">
      <dgm:prSet loTypeId="urn:microsoft.com/office/officeart/2005/8/layout/gear1" loCatId="process" qsTypeId="urn:microsoft.com/office/officeart/2005/8/quickstyle/simple1" qsCatId="simple" csTypeId="urn:microsoft.com/office/officeart/2005/8/colors/colorful2" csCatId="colorful" phldr="1"/>
      <dgm:spPr/>
    </dgm:pt>
    <dgm:pt modelId="{1DA321B3-C425-40A0-A87C-90CD2E861448}">
      <dgm:prSet phldrT="[Text]"/>
      <dgm:spPr/>
      <dgm:t>
        <a:bodyPr/>
        <a:lstStyle/>
        <a:p>
          <a:r>
            <a:rPr lang="de-DE" b="1" dirty="0"/>
            <a:t>Classroom Management</a:t>
          </a:r>
        </a:p>
      </dgm:t>
    </dgm:pt>
    <dgm:pt modelId="{6108BFDA-9CBF-45BF-92E5-8D7F8D53BC3C}" type="parTrans" cxnId="{68B727DA-25EC-4A0D-85BA-1D3287B444FC}">
      <dgm:prSet/>
      <dgm:spPr/>
      <dgm:t>
        <a:bodyPr/>
        <a:lstStyle/>
        <a:p>
          <a:endParaRPr lang="de-DE"/>
        </a:p>
      </dgm:t>
    </dgm:pt>
    <dgm:pt modelId="{3FD1F558-0CD9-48F6-99F6-3AEB3CECF600}" type="sibTrans" cxnId="{68B727DA-25EC-4A0D-85BA-1D3287B444FC}">
      <dgm:prSet/>
      <dgm:spPr/>
      <dgm:t>
        <a:bodyPr/>
        <a:lstStyle/>
        <a:p>
          <a:endParaRPr lang="de-DE"/>
        </a:p>
      </dgm:t>
    </dgm:pt>
    <dgm:pt modelId="{A4E23EF3-45FC-44B6-9478-9568BD6EFD26}">
      <dgm:prSet phldrT="[Text]"/>
      <dgm:spPr/>
      <dgm:t>
        <a:bodyPr/>
        <a:lstStyle/>
        <a:p>
          <a:r>
            <a:rPr lang="de-DE" dirty="0"/>
            <a:t>Prävention</a:t>
          </a:r>
        </a:p>
      </dgm:t>
    </dgm:pt>
    <dgm:pt modelId="{F55B9B5D-357F-4073-AEB6-5D94AF3C1535}" type="parTrans" cxnId="{5EBF4103-9D2D-4ED5-8890-13998931B3FB}">
      <dgm:prSet/>
      <dgm:spPr/>
      <dgm:t>
        <a:bodyPr/>
        <a:lstStyle/>
        <a:p>
          <a:endParaRPr lang="de-DE"/>
        </a:p>
      </dgm:t>
    </dgm:pt>
    <dgm:pt modelId="{8AFF8AA4-CE3C-4F3C-B7D7-8FC3A7A1C633}" type="sibTrans" cxnId="{5EBF4103-9D2D-4ED5-8890-13998931B3FB}">
      <dgm:prSet/>
      <dgm:spPr/>
      <dgm:t>
        <a:bodyPr/>
        <a:lstStyle/>
        <a:p>
          <a:endParaRPr lang="de-DE"/>
        </a:p>
      </dgm:t>
    </dgm:pt>
    <dgm:pt modelId="{1C1187DA-5509-44F7-915D-FBFE0517F271}">
      <dgm:prSet phldrT="[Text]"/>
      <dgm:spPr/>
      <dgm:t>
        <a:bodyPr/>
        <a:lstStyle/>
        <a:p>
          <a:r>
            <a:rPr lang="de-DE" dirty="0"/>
            <a:t>Intervention</a:t>
          </a:r>
        </a:p>
      </dgm:t>
    </dgm:pt>
    <dgm:pt modelId="{3A84209D-E9C2-4BFA-94E0-B764C2717448}" type="parTrans" cxnId="{825D5FFD-2510-4150-8601-3974C35D394F}">
      <dgm:prSet/>
      <dgm:spPr/>
      <dgm:t>
        <a:bodyPr/>
        <a:lstStyle/>
        <a:p>
          <a:endParaRPr lang="de-DE"/>
        </a:p>
      </dgm:t>
    </dgm:pt>
    <dgm:pt modelId="{00EB3962-4C9E-4AA7-B31A-4A1E3FE460DD}" type="sibTrans" cxnId="{825D5FFD-2510-4150-8601-3974C35D394F}">
      <dgm:prSet/>
      <dgm:spPr/>
      <dgm:t>
        <a:bodyPr/>
        <a:lstStyle/>
        <a:p>
          <a:endParaRPr lang="de-DE"/>
        </a:p>
      </dgm:t>
    </dgm:pt>
    <dgm:pt modelId="{99DD4E34-CD13-4CF9-8318-52F9523A3BFB}" type="pres">
      <dgm:prSet presAssocID="{67768094-F102-4CEE-AF8E-F97AE95A6FF3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DCB2B165-467C-433D-B693-E009FCAF202D}" type="pres">
      <dgm:prSet presAssocID="{1DA321B3-C425-40A0-A87C-90CD2E861448}" presName="gear1" presStyleLbl="node1" presStyleIdx="0" presStyleCnt="3">
        <dgm:presLayoutVars>
          <dgm:chMax val="1"/>
          <dgm:bulletEnabled val="1"/>
        </dgm:presLayoutVars>
      </dgm:prSet>
      <dgm:spPr/>
    </dgm:pt>
    <dgm:pt modelId="{B3E5615C-127E-462B-84AE-CFF351E13CF6}" type="pres">
      <dgm:prSet presAssocID="{1DA321B3-C425-40A0-A87C-90CD2E861448}" presName="gear1srcNode" presStyleLbl="node1" presStyleIdx="0" presStyleCnt="3"/>
      <dgm:spPr/>
    </dgm:pt>
    <dgm:pt modelId="{E364A932-31C1-4CAE-812B-2D377C057BAD}" type="pres">
      <dgm:prSet presAssocID="{1DA321B3-C425-40A0-A87C-90CD2E861448}" presName="gear1dstNode" presStyleLbl="node1" presStyleIdx="0" presStyleCnt="3"/>
      <dgm:spPr/>
    </dgm:pt>
    <dgm:pt modelId="{E489AB4C-3D90-4AC3-851B-DCB44A8D2227}" type="pres">
      <dgm:prSet presAssocID="{A4E23EF3-45FC-44B6-9478-9568BD6EFD26}" presName="gear2" presStyleLbl="node1" presStyleIdx="1" presStyleCnt="3">
        <dgm:presLayoutVars>
          <dgm:chMax val="1"/>
          <dgm:bulletEnabled val="1"/>
        </dgm:presLayoutVars>
      </dgm:prSet>
      <dgm:spPr/>
    </dgm:pt>
    <dgm:pt modelId="{3AA44D0E-3E0D-4155-AEB7-0900E51E66AC}" type="pres">
      <dgm:prSet presAssocID="{A4E23EF3-45FC-44B6-9478-9568BD6EFD26}" presName="gear2srcNode" presStyleLbl="node1" presStyleIdx="1" presStyleCnt="3"/>
      <dgm:spPr/>
    </dgm:pt>
    <dgm:pt modelId="{713CD370-CF56-45B8-8909-5708FD59050D}" type="pres">
      <dgm:prSet presAssocID="{A4E23EF3-45FC-44B6-9478-9568BD6EFD26}" presName="gear2dstNode" presStyleLbl="node1" presStyleIdx="1" presStyleCnt="3"/>
      <dgm:spPr/>
    </dgm:pt>
    <dgm:pt modelId="{72E3310C-9572-43A4-9C3C-34821F4BAD08}" type="pres">
      <dgm:prSet presAssocID="{1C1187DA-5509-44F7-915D-FBFE0517F271}" presName="gear3" presStyleLbl="node1" presStyleIdx="2" presStyleCnt="3"/>
      <dgm:spPr/>
    </dgm:pt>
    <dgm:pt modelId="{22CCADE4-D7F7-4519-B5DB-FE176E713D2F}" type="pres">
      <dgm:prSet presAssocID="{1C1187DA-5509-44F7-915D-FBFE0517F271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AA10C0BE-9FB6-4659-9196-D13F0081162E}" type="pres">
      <dgm:prSet presAssocID="{1C1187DA-5509-44F7-915D-FBFE0517F271}" presName="gear3srcNode" presStyleLbl="node1" presStyleIdx="2" presStyleCnt="3"/>
      <dgm:spPr/>
    </dgm:pt>
    <dgm:pt modelId="{BB1D3F70-A99C-485B-9EA3-46FC1358FCE1}" type="pres">
      <dgm:prSet presAssocID="{1C1187DA-5509-44F7-915D-FBFE0517F271}" presName="gear3dstNode" presStyleLbl="node1" presStyleIdx="2" presStyleCnt="3"/>
      <dgm:spPr/>
    </dgm:pt>
    <dgm:pt modelId="{FEB936A4-3A69-403B-B73E-FA29CA562867}" type="pres">
      <dgm:prSet presAssocID="{3FD1F558-0CD9-48F6-99F6-3AEB3CECF600}" presName="connector1" presStyleLbl="sibTrans2D1" presStyleIdx="0" presStyleCnt="3"/>
      <dgm:spPr/>
    </dgm:pt>
    <dgm:pt modelId="{612A2616-F0E0-45EB-9619-C17DD9603233}" type="pres">
      <dgm:prSet presAssocID="{8AFF8AA4-CE3C-4F3C-B7D7-8FC3A7A1C633}" presName="connector2" presStyleLbl="sibTrans2D1" presStyleIdx="1" presStyleCnt="3"/>
      <dgm:spPr/>
    </dgm:pt>
    <dgm:pt modelId="{AFDBD2AC-1E54-4946-809C-D2047BAD9FF8}" type="pres">
      <dgm:prSet presAssocID="{00EB3962-4C9E-4AA7-B31A-4A1E3FE460DD}" presName="connector3" presStyleLbl="sibTrans2D1" presStyleIdx="2" presStyleCnt="3"/>
      <dgm:spPr/>
    </dgm:pt>
  </dgm:ptLst>
  <dgm:cxnLst>
    <dgm:cxn modelId="{5EBF4103-9D2D-4ED5-8890-13998931B3FB}" srcId="{67768094-F102-4CEE-AF8E-F97AE95A6FF3}" destId="{A4E23EF3-45FC-44B6-9478-9568BD6EFD26}" srcOrd="1" destOrd="0" parTransId="{F55B9B5D-357F-4073-AEB6-5D94AF3C1535}" sibTransId="{8AFF8AA4-CE3C-4F3C-B7D7-8FC3A7A1C633}"/>
    <dgm:cxn modelId="{21E4EA03-9318-4175-81AA-791F94A656D9}" type="presOf" srcId="{1DA321B3-C425-40A0-A87C-90CD2E861448}" destId="{E364A932-31C1-4CAE-812B-2D377C057BAD}" srcOrd="2" destOrd="0" presId="urn:microsoft.com/office/officeart/2005/8/layout/gear1"/>
    <dgm:cxn modelId="{39C3E210-3C00-4220-8833-7F426871D5B6}" type="presOf" srcId="{67768094-F102-4CEE-AF8E-F97AE95A6FF3}" destId="{99DD4E34-CD13-4CF9-8318-52F9523A3BFB}" srcOrd="0" destOrd="0" presId="urn:microsoft.com/office/officeart/2005/8/layout/gear1"/>
    <dgm:cxn modelId="{4341762A-F299-4C15-AEB1-2DD4CCC44163}" type="presOf" srcId="{1C1187DA-5509-44F7-915D-FBFE0517F271}" destId="{72E3310C-9572-43A4-9C3C-34821F4BAD08}" srcOrd="0" destOrd="0" presId="urn:microsoft.com/office/officeart/2005/8/layout/gear1"/>
    <dgm:cxn modelId="{E14E4735-4BD3-4AA5-B0C0-9B29083F5512}" type="presOf" srcId="{1C1187DA-5509-44F7-915D-FBFE0517F271}" destId="{22CCADE4-D7F7-4519-B5DB-FE176E713D2F}" srcOrd="1" destOrd="0" presId="urn:microsoft.com/office/officeart/2005/8/layout/gear1"/>
    <dgm:cxn modelId="{61BE755B-1A16-41A0-A5E7-69BDE0DD41F5}" type="presOf" srcId="{A4E23EF3-45FC-44B6-9478-9568BD6EFD26}" destId="{E489AB4C-3D90-4AC3-851B-DCB44A8D2227}" srcOrd="0" destOrd="0" presId="urn:microsoft.com/office/officeart/2005/8/layout/gear1"/>
    <dgm:cxn modelId="{F179E341-5C2C-4795-8511-1A7117B499E9}" type="presOf" srcId="{A4E23EF3-45FC-44B6-9478-9568BD6EFD26}" destId="{713CD370-CF56-45B8-8909-5708FD59050D}" srcOrd="2" destOrd="0" presId="urn:microsoft.com/office/officeart/2005/8/layout/gear1"/>
    <dgm:cxn modelId="{BDA6B24B-CE48-4D2D-9965-CB6C600E16A0}" type="presOf" srcId="{1DA321B3-C425-40A0-A87C-90CD2E861448}" destId="{DCB2B165-467C-433D-B693-E009FCAF202D}" srcOrd="0" destOrd="0" presId="urn:microsoft.com/office/officeart/2005/8/layout/gear1"/>
    <dgm:cxn modelId="{E83ACF78-07B3-44B4-850B-BB7E6AC6B4C4}" type="presOf" srcId="{1C1187DA-5509-44F7-915D-FBFE0517F271}" destId="{AA10C0BE-9FB6-4659-9196-D13F0081162E}" srcOrd="2" destOrd="0" presId="urn:microsoft.com/office/officeart/2005/8/layout/gear1"/>
    <dgm:cxn modelId="{44553280-C641-4834-AD32-A20895EFA5E6}" type="presOf" srcId="{1DA321B3-C425-40A0-A87C-90CD2E861448}" destId="{B3E5615C-127E-462B-84AE-CFF351E13CF6}" srcOrd="1" destOrd="0" presId="urn:microsoft.com/office/officeart/2005/8/layout/gear1"/>
    <dgm:cxn modelId="{BA6C4089-28A7-49AB-AF9A-50E20A9C6FC6}" type="presOf" srcId="{3FD1F558-0CD9-48F6-99F6-3AEB3CECF600}" destId="{FEB936A4-3A69-403B-B73E-FA29CA562867}" srcOrd="0" destOrd="0" presId="urn:microsoft.com/office/officeart/2005/8/layout/gear1"/>
    <dgm:cxn modelId="{543B96A7-1132-40E6-9F6C-FC5A6046638C}" type="presOf" srcId="{8AFF8AA4-CE3C-4F3C-B7D7-8FC3A7A1C633}" destId="{612A2616-F0E0-45EB-9619-C17DD9603233}" srcOrd="0" destOrd="0" presId="urn:microsoft.com/office/officeart/2005/8/layout/gear1"/>
    <dgm:cxn modelId="{163CF0C0-E4B8-4291-8EE4-52FE34256A5E}" type="presOf" srcId="{00EB3962-4C9E-4AA7-B31A-4A1E3FE460DD}" destId="{AFDBD2AC-1E54-4946-809C-D2047BAD9FF8}" srcOrd="0" destOrd="0" presId="urn:microsoft.com/office/officeart/2005/8/layout/gear1"/>
    <dgm:cxn modelId="{9FD0BFC4-5996-4A2F-BB50-2C826EB2DD33}" type="presOf" srcId="{A4E23EF3-45FC-44B6-9478-9568BD6EFD26}" destId="{3AA44D0E-3E0D-4155-AEB7-0900E51E66AC}" srcOrd="1" destOrd="0" presId="urn:microsoft.com/office/officeart/2005/8/layout/gear1"/>
    <dgm:cxn modelId="{68B727DA-25EC-4A0D-85BA-1D3287B444FC}" srcId="{67768094-F102-4CEE-AF8E-F97AE95A6FF3}" destId="{1DA321B3-C425-40A0-A87C-90CD2E861448}" srcOrd="0" destOrd="0" parTransId="{6108BFDA-9CBF-45BF-92E5-8D7F8D53BC3C}" sibTransId="{3FD1F558-0CD9-48F6-99F6-3AEB3CECF600}"/>
    <dgm:cxn modelId="{75B57AE0-582B-40B7-8D69-2F48BDB6ED9B}" type="presOf" srcId="{1C1187DA-5509-44F7-915D-FBFE0517F271}" destId="{BB1D3F70-A99C-485B-9EA3-46FC1358FCE1}" srcOrd="3" destOrd="0" presId="urn:microsoft.com/office/officeart/2005/8/layout/gear1"/>
    <dgm:cxn modelId="{825D5FFD-2510-4150-8601-3974C35D394F}" srcId="{67768094-F102-4CEE-AF8E-F97AE95A6FF3}" destId="{1C1187DA-5509-44F7-915D-FBFE0517F271}" srcOrd="2" destOrd="0" parTransId="{3A84209D-E9C2-4BFA-94E0-B764C2717448}" sibTransId="{00EB3962-4C9E-4AA7-B31A-4A1E3FE460DD}"/>
    <dgm:cxn modelId="{3359D7B5-3C51-475B-8EEC-55F31B48F014}" type="presParOf" srcId="{99DD4E34-CD13-4CF9-8318-52F9523A3BFB}" destId="{DCB2B165-467C-433D-B693-E009FCAF202D}" srcOrd="0" destOrd="0" presId="urn:microsoft.com/office/officeart/2005/8/layout/gear1"/>
    <dgm:cxn modelId="{EECF519F-6EC4-4133-8804-D80C3FE31F50}" type="presParOf" srcId="{99DD4E34-CD13-4CF9-8318-52F9523A3BFB}" destId="{B3E5615C-127E-462B-84AE-CFF351E13CF6}" srcOrd="1" destOrd="0" presId="urn:microsoft.com/office/officeart/2005/8/layout/gear1"/>
    <dgm:cxn modelId="{7178D82E-6D6E-448B-A74C-1AF45842D8D5}" type="presParOf" srcId="{99DD4E34-CD13-4CF9-8318-52F9523A3BFB}" destId="{E364A932-31C1-4CAE-812B-2D377C057BAD}" srcOrd="2" destOrd="0" presId="urn:microsoft.com/office/officeart/2005/8/layout/gear1"/>
    <dgm:cxn modelId="{835B58FA-A296-49A0-AF69-7E938CDEDA6C}" type="presParOf" srcId="{99DD4E34-CD13-4CF9-8318-52F9523A3BFB}" destId="{E489AB4C-3D90-4AC3-851B-DCB44A8D2227}" srcOrd="3" destOrd="0" presId="urn:microsoft.com/office/officeart/2005/8/layout/gear1"/>
    <dgm:cxn modelId="{13BA1A5F-8558-49C1-88BA-528556E84E08}" type="presParOf" srcId="{99DD4E34-CD13-4CF9-8318-52F9523A3BFB}" destId="{3AA44D0E-3E0D-4155-AEB7-0900E51E66AC}" srcOrd="4" destOrd="0" presId="urn:microsoft.com/office/officeart/2005/8/layout/gear1"/>
    <dgm:cxn modelId="{7AD889E0-FFCF-43B7-A186-8EF2F668D334}" type="presParOf" srcId="{99DD4E34-CD13-4CF9-8318-52F9523A3BFB}" destId="{713CD370-CF56-45B8-8909-5708FD59050D}" srcOrd="5" destOrd="0" presId="urn:microsoft.com/office/officeart/2005/8/layout/gear1"/>
    <dgm:cxn modelId="{824582A2-42E6-4F4A-8361-A073EB9487D2}" type="presParOf" srcId="{99DD4E34-CD13-4CF9-8318-52F9523A3BFB}" destId="{72E3310C-9572-43A4-9C3C-34821F4BAD08}" srcOrd="6" destOrd="0" presId="urn:microsoft.com/office/officeart/2005/8/layout/gear1"/>
    <dgm:cxn modelId="{4DA60EA7-ED12-4F88-B7AA-3C09589158F3}" type="presParOf" srcId="{99DD4E34-CD13-4CF9-8318-52F9523A3BFB}" destId="{22CCADE4-D7F7-4519-B5DB-FE176E713D2F}" srcOrd="7" destOrd="0" presId="urn:microsoft.com/office/officeart/2005/8/layout/gear1"/>
    <dgm:cxn modelId="{9CF0B5E6-E060-430E-A43B-B6A906EAC1DB}" type="presParOf" srcId="{99DD4E34-CD13-4CF9-8318-52F9523A3BFB}" destId="{AA10C0BE-9FB6-4659-9196-D13F0081162E}" srcOrd="8" destOrd="0" presId="urn:microsoft.com/office/officeart/2005/8/layout/gear1"/>
    <dgm:cxn modelId="{8738677A-1997-4DC0-BD7D-93089A5E19AB}" type="presParOf" srcId="{99DD4E34-CD13-4CF9-8318-52F9523A3BFB}" destId="{BB1D3F70-A99C-485B-9EA3-46FC1358FCE1}" srcOrd="9" destOrd="0" presId="urn:microsoft.com/office/officeart/2005/8/layout/gear1"/>
    <dgm:cxn modelId="{2091CFA8-3761-4398-9B58-2AEBC8923B46}" type="presParOf" srcId="{99DD4E34-CD13-4CF9-8318-52F9523A3BFB}" destId="{FEB936A4-3A69-403B-B73E-FA29CA562867}" srcOrd="10" destOrd="0" presId="urn:microsoft.com/office/officeart/2005/8/layout/gear1"/>
    <dgm:cxn modelId="{3E584E34-9387-4E4D-9237-D32FDA5F10DB}" type="presParOf" srcId="{99DD4E34-CD13-4CF9-8318-52F9523A3BFB}" destId="{612A2616-F0E0-45EB-9619-C17DD9603233}" srcOrd="11" destOrd="0" presId="urn:microsoft.com/office/officeart/2005/8/layout/gear1"/>
    <dgm:cxn modelId="{F735B97C-4FAB-4C1A-8974-433B6DD8E864}" type="presParOf" srcId="{99DD4E34-CD13-4CF9-8318-52F9523A3BFB}" destId="{AFDBD2AC-1E54-4946-809C-D2047BAD9FF8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7768094-F102-4CEE-AF8E-F97AE95A6FF3}" type="doc">
      <dgm:prSet loTypeId="urn:microsoft.com/office/officeart/2005/8/layout/gear1" loCatId="process" qsTypeId="urn:microsoft.com/office/officeart/2005/8/quickstyle/simple1" qsCatId="simple" csTypeId="urn:microsoft.com/office/officeart/2005/8/colors/colorful2" csCatId="colorful" phldr="1"/>
      <dgm:spPr/>
    </dgm:pt>
    <dgm:pt modelId="{1DA321B3-C425-40A0-A87C-90CD2E861448}">
      <dgm:prSet phldrT="[Text]"/>
      <dgm:spPr/>
      <dgm:t>
        <a:bodyPr/>
        <a:lstStyle/>
        <a:p>
          <a:r>
            <a:rPr lang="de-DE" b="1" dirty="0"/>
            <a:t>Classroom Management</a:t>
          </a:r>
        </a:p>
      </dgm:t>
    </dgm:pt>
    <dgm:pt modelId="{6108BFDA-9CBF-45BF-92E5-8D7F8D53BC3C}" type="parTrans" cxnId="{68B727DA-25EC-4A0D-85BA-1D3287B444FC}">
      <dgm:prSet/>
      <dgm:spPr/>
      <dgm:t>
        <a:bodyPr/>
        <a:lstStyle/>
        <a:p>
          <a:endParaRPr lang="de-DE"/>
        </a:p>
      </dgm:t>
    </dgm:pt>
    <dgm:pt modelId="{3FD1F558-0CD9-48F6-99F6-3AEB3CECF600}" type="sibTrans" cxnId="{68B727DA-25EC-4A0D-85BA-1D3287B444FC}">
      <dgm:prSet/>
      <dgm:spPr/>
      <dgm:t>
        <a:bodyPr/>
        <a:lstStyle/>
        <a:p>
          <a:endParaRPr lang="de-DE"/>
        </a:p>
      </dgm:t>
    </dgm:pt>
    <dgm:pt modelId="{A4E23EF3-45FC-44B6-9478-9568BD6EFD26}">
      <dgm:prSet phldrT="[Text]"/>
      <dgm:spPr/>
      <dgm:t>
        <a:bodyPr/>
        <a:lstStyle/>
        <a:p>
          <a:r>
            <a:rPr lang="de-DE" dirty="0"/>
            <a:t>Prävention</a:t>
          </a:r>
        </a:p>
      </dgm:t>
    </dgm:pt>
    <dgm:pt modelId="{F55B9B5D-357F-4073-AEB6-5D94AF3C1535}" type="parTrans" cxnId="{5EBF4103-9D2D-4ED5-8890-13998931B3FB}">
      <dgm:prSet/>
      <dgm:spPr/>
      <dgm:t>
        <a:bodyPr/>
        <a:lstStyle/>
        <a:p>
          <a:endParaRPr lang="de-DE"/>
        </a:p>
      </dgm:t>
    </dgm:pt>
    <dgm:pt modelId="{8AFF8AA4-CE3C-4F3C-B7D7-8FC3A7A1C633}" type="sibTrans" cxnId="{5EBF4103-9D2D-4ED5-8890-13998931B3FB}">
      <dgm:prSet/>
      <dgm:spPr/>
      <dgm:t>
        <a:bodyPr/>
        <a:lstStyle/>
        <a:p>
          <a:endParaRPr lang="de-DE"/>
        </a:p>
      </dgm:t>
    </dgm:pt>
    <dgm:pt modelId="{1C1187DA-5509-44F7-915D-FBFE0517F271}">
      <dgm:prSet phldrT="[Text]"/>
      <dgm:spPr/>
      <dgm:t>
        <a:bodyPr/>
        <a:lstStyle/>
        <a:p>
          <a:r>
            <a:rPr lang="de-DE" dirty="0"/>
            <a:t>Intervention</a:t>
          </a:r>
        </a:p>
      </dgm:t>
    </dgm:pt>
    <dgm:pt modelId="{3A84209D-E9C2-4BFA-94E0-B764C2717448}" type="parTrans" cxnId="{825D5FFD-2510-4150-8601-3974C35D394F}">
      <dgm:prSet/>
      <dgm:spPr/>
      <dgm:t>
        <a:bodyPr/>
        <a:lstStyle/>
        <a:p>
          <a:endParaRPr lang="de-DE"/>
        </a:p>
      </dgm:t>
    </dgm:pt>
    <dgm:pt modelId="{00EB3962-4C9E-4AA7-B31A-4A1E3FE460DD}" type="sibTrans" cxnId="{825D5FFD-2510-4150-8601-3974C35D394F}">
      <dgm:prSet/>
      <dgm:spPr/>
      <dgm:t>
        <a:bodyPr/>
        <a:lstStyle/>
        <a:p>
          <a:endParaRPr lang="de-DE"/>
        </a:p>
      </dgm:t>
    </dgm:pt>
    <dgm:pt modelId="{99DD4E34-CD13-4CF9-8318-52F9523A3BFB}" type="pres">
      <dgm:prSet presAssocID="{67768094-F102-4CEE-AF8E-F97AE95A6FF3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DCB2B165-467C-433D-B693-E009FCAF202D}" type="pres">
      <dgm:prSet presAssocID="{1DA321B3-C425-40A0-A87C-90CD2E861448}" presName="gear1" presStyleLbl="node1" presStyleIdx="0" presStyleCnt="3">
        <dgm:presLayoutVars>
          <dgm:chMax val="1"/>
          <dgm:bulletEnabled val="1"/>
        </dgm:presLayoutVars>
      </dgm:prSet>
      <dgm:spPr/>
    </dgm:pt>
    <dgm:pt modelId="{B3E5615C-127E-462B-84AE-CFF351E13CF6}" type="pres">
      <dgm:prSet presAssocID="{1DA321B3-C425-40A0-A87C-90CD2E861448}" presName="gear1srcNode" presStyleLbl="node1" presStyleIdx="0" presStyleCnt="3"/>
      <dgm:spPr/>
    </dgm:pt>
    <dgm:pt modelId="{E364A932-31C1-4CAE-812B-2D377C057BAD}" type="pres">
      <dgm:prSet presAssocID="{1DA321B3-C425-40A0-A87C-90CD2E861448}" presName="gear1dstNode" presStyleLbl="node1" presStyleIdx="0" presStyleCnt="3"/>
      <dgm:spPr/>
    </dgm:pt>
    <dgm:pt modelId="{E489AB4C-3D90-4AC3-851B-DCB44A8D2227}" type="pres">
      <dgm:prSet presAssocID="{A4E23EF3-45FC-44B6-9478-9568BD6EFD26}" presName="gear2" presStyleLbl="node1" presStyleIdx="1" presStyleCnt="3">
        <dgm:presLayoutVars>
          <dgm:chMax val="1"/>
          <dgm:bulletEnabled val="1"/>
        </dgm:presLayoutVars>
      </dgm:prSet>
      <dgm:spPr/>
    </dgm:pt>
    <dgm:pt modelId="{3AA44D0E-3E0D-4155-AEB7-0900E51E66AC}" type="pres">
      <dgm:prSet presAssocID="{A4E23EF3-45FC-44B6-9478-9568BD6EFD26}" presName="gear2srcNode" presStyleLbl="node1" presStyleIdx="1" presStyleCnt="3"/>
      <dgm:spPr/>
    </dgm:pt>
    <dgm:pt modelId="{713CD370-CF56-45B8-8909-5708FD59050D}" type="pres">
      <dgm:prSet presAssocID="{A4E23EF3-45FC-44B6-9478-9568BD6EFD26}" presName="gear2dstNode" presStyleLbl="node1" presStyleIdx="1" presStyleCnt="3"/>
      <dgm:spPr/>
    </dgm:pt>
    <dgm:pt modelId="{72E3310C-9572-43A4-9C3C-34821F4BAD08}" type="pres">
      <dgm:prSet presAssocID="{1C1187DA-5509-44F7-915D-FBFE0517F271}" presName="gear3" presStyleLbl="node1" presStyleIdx="2" presStyleCnt="3"/>
      <dgm:spPr/>
    </dgm:pt>
    <dgm:pt modelId="{22CCADE4-D7F7-4519-B5DB-FE176E713D2F}" type="pres">
      <dgm:prSet presAssocID="{1C1187DA-5509-44F7-915D-FBFE0517F271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AA10C0BE-9FB6-4659-9196-D13F0081162E}" type="pres">
      <dgm:prSet presAssocID="{1C1187DA-5509-44F7-915D-FBFE0517F271}" presName="gear3srcNode" presStyleLbl="node1" presStyleIdx="2" presStyleCnt="3"/>
      <dgm:spPr/>
    </dgm:pt>
    <dgm:pt modelId="{BB1D3F70-A99C-485B-9EA3-46FC1358FCE1}" type="pres">
      <dgm:prSet presAssocID="{1C1187DA-5509-44F7-915D-FBFE0517F271}" presName="gear3dstNode" presStyleLbl="node1" presStyleIdx="2" presStyleCnt="3"/>
      <dgm:spPr/>
    </dgm:pt>
    <dgm:pt modelId="{FEB936A4-3A69-403B-B73E-FA29CA562867}" type="pres">
      <dgm:prSet presAssocID="{3FD1F558-0CD9-48F6-99F6-3AEB3CECF600}" presName="connector1" presStyleLbl="sibTrans2D1" presStyleIdx="0" presStyleCnt="3"/>
      <dgm:spPr/>
    </dgm:pt>
    <dgm:pt modelId="{612A2616-F0E0-45EB-9619-C17DD9603233}" type="pres">
      <dgm:prSet presAssocID="{8AFF8AA4-CE3C-4F3C-B7D7-8FC3A7A1C633}" presName="connector2" presStyleLbl="sibTrans2D1" presStyleIdx="1" presStyleCnt="3"/>
      <dgm:spPr/>
    </dgm:pt>
    <dgm:pt modelId="{AFDBD2AC-1E54-4946-809C-D2047BAD9FF8}" type="pres">
      <dgm:prSet presAssocID="{00EB3962-4C9E-4AA7-B31A-4A1E3FE460DD}" presName="connector3" presStyleLbl="sibTrans2D1" presStyleIdx="2" presStyleCnt="3"/>
      <dgm:spPr/>
    </dgm:pt>
  </dgm:ptLst>
  <dgm:cxnLst>
    <dgm:cxn modelId="{5EBF4103-9D2D-4ED5-8890-13998931B3FB}" srcId="{67768094-F102-4CEE-AF8E-F97AE95A6FF3}" destId="{A4E23EF3-45FC-44B6-9478-9568BD6EFD26}" srcOrd="1" destOrd="0" parTransId="{F55B9B5D-357F-4073-AEB6-5D94AF3C1535}" sibTransId="{8AFF8AA4-CE3C-4F3C-B7D7-8FC3A7A1C633}"/>
    <dgm:cxn modelId="{21E4EA03-9318-4175-81AA-791F94A656D9}" type="presOf" srcId="{1DA321B3-C425-40A0-A87C-90CD2E861448}" destId="{E364A932-31C1-4CAE-812B-2D377C057BAD}" srcOrd="2" destOrd="0" presId="urn:microsoft.com/office/officeart/2005/8/layout/gear1"/>
    <dgm:cxn modelId="{39C3E210-3C00-4220-8833-7F426871D5B6}" type="presOf" srcId="{67768094-F102-4CEE-AF8E-F97AE95A6FF3}" destId="{99DD4E34-CD13-4CF9-8318-52F9523A3BFB}" srcOrd="0" destOrd="0" presId="urn:microsoft.com/office/officeart/2005/8/layout/gear1"/>
    <dgm:cxn modelId="{4341762A-F299-4C15-AEB1-2DD4CCC44163}" type="presOf" srcId="{1C1187DA-5509-44F7-915D-FBFE0517F271}" destId="{72E3310C-9572-43A4-9C3C-34821F4BAD08}" srcOrd="0" destOrd="0" presId="urn:microsoft.com/office/officeart/2005/8/layout/gear1"/>
    <dgm:cxn modelId="{E14E4735-4BD3-4AA5-B0C0-9B29083F5512}" type="presOf" srcId="{1C1187DA-5509-44F7-915D-FBFE0517F271}" destId="{22CCADE4-D7F7-4519-B5DB-FE176E713D2F}" srcOrd="1" destOrd="0" presId="urn:microsoft.com/office/officeart/2005/8/layout/gear1"/>
    <dgm:cxn modelId="{61BE755B-1A16-41A0-A5E7-69BDE0DD41F5}" type="presOf" srcId="{A4E23EF3-45FC-44B6-9478-9568BD6EFD26}" destId="{E489AB4C-3D90-4AC3-851B-DCB44A8D2227}" srcOrd="0" destOrd="0" presId="urn:microsoft.com/office/officeart/2005/8/layout/gear1"/>
    <dgm:cxn modelId="{F179E341-5C2C-4795-8511-1A7117B499E9}" type="presOf" srcId="{A4E23EF3-45FC-44B6-9478-9568BD6EFD26}" destId="{713CD370-CF56-45B8-8909-5708FD59050D}" srcOrd="2" destOrd="0" presId="urn:microsoft.com/office/officeart/2005/8/layout/gear1"/>
    <dgm:cxn modelId="{BDA6B24B-CE48-4D2D-9965-CB6C600E16A0}" type="presOf" srcId="{1DA321B3-C425-40A0-A87C-90CD2E861448}" destId="{DCB2B165-467C-433D-B693-E009FCAF202D}" srcOrd="0" destOrd="0" presId="urn:microsoft.com/office/officeart/2005/8/layout/gear1"/>
    <dgm:cxn modelId="{E83ACF78-07B3-44B4-850B-BB7E6AC6B4C4}" type="presOf" srcId="{1C1187DA-5509-44F7-915D-FBFE0517F271}" destId="{AA10C0BE-9FB6-4659-9196-D13F0081162E}" srcOrd="2" destOrd="0" presId="urn:microsoft.com/office/officeart/2005/8/layout/gear1"/>
    <dgm:cxn modelId="{44553280-C641-4834-AD32-A20895EFA5E6}" type="presOf" srcId="{1DA321B3-C425-40A0-A87C-90CD2E861448}" destId="{B3E5615C-127E-462B-84AE-CFF351E13CF6}" srcOrd="1" destOrd="0" presId="urn:microsoft.com/office/officeart/2005/8/layout/gear1"/>
    <dgm:cxn modelId="{BA6C4089-28A7-49AB-AF9A-50E20A9C6FC6}" type="presOf" srcId="{3FD1F558-0CD9-48F6-99F6-3AEB3CECF600}" destId="{FEB936A4-3A69-403B-B73E-FA29CA562867}" srcOrd="0" destOrd="0" presId="urn:microsoft.com/office/officeart/2005/8/layout/gear1"/>
    <dgm:cxn modelId="{543B96A7-1132-40E6-9F6C-FC5A6046638C}" type="presOf" srcId="{8AFF8AA4-CE3C-4F3C-B7D7-8FC3A7A1C633}" destId="{612A2616-F0E0-45EB-9619-C17DD9603233}" srcOrd="0" destOrd="0" presId="urn:microsoft.com/office/officeart/2005/8/layout/gear1"/>
    <dgm:cxn modelId="{163CF0C0-E4B8-4291-8EE4-52FE34256A5E}" type="presOf" srcId="{00EB3962-4C9E-4AA7-B31A-4A1E3FE460DD}" destId="{AFDBD2AC-1E54-4946-809C-D2047BAD9FF8}" srcOrd="0" destOrd="0" presId="urn:microsoft.com/office/officeart/2005/8/layout/gear1"/>
    <dgm:cxn modelId="{9FD0BFC4-5996-4A2F-BB50-2C826EB2DD33}" type="presOf" srcId="{A4E23EF3-45FC-44B6-9478-9568BD6EFD26}" destId="{3AA44D0E-3E0D-4155-AEB7-0900E51E66AC}" srcOrd="1" destOrd="0" presId="urn:microsoft.com/office/officeart/2005/8/layout/gear1"/>
    <dgm:cxn modelId="{68B727DA-25EC-4A0D-85BA-1D3287B444FC}" srcId="{67768094-F102-4CEE-AF8E-F97AE95A6FF3}" destId="{1DA321B3-C425-40A0-A87C-90CD2E861448}" srcOrd="0" destOrd="0" parTransId="{6108BFDA-9CBF-45BF-92E5-8D7F8D53BC3C}" sibTransId="{3FD1F558-0CD9-48F6-99F6-3AEB3CECF600}"/>
    <dgm:cxn modelId="{75B57AE0-582B-40B7-8D69-2F48BDB6ED9B}" type="presOf" srcId="{1C1187DA-5509-44F7-915D-FBFE0517F271}" destId="{BB1D3F70-A99C-485B-9EA3-46FC1358FCE1}" srcOrd="3" destOrd="0" presId="urn:microsoft.com/office/officeart/2005/8/layout/gear1"/>
    <dgm:cxn modelId="{825D5FFD-2510-4150-8601-3974C35D394F}" srcId="{67768094-F102-4CEE-AF8E-F97AE95A6FF3}" destId="{1C1187DA-5509-44F7-915D-FBFE0517F271}" srcOrd="2" destOrd="0" parTransId="{3A84209D-E9C2-4BFA-94E0-B764C2717448}" sibTransId="{00EB3962-4C9E-4AA7-B31A-4A1E3FE460DD}"/>
    <dgm:cxn modelId="{3359D7B5-3C51-475B-8EEC-55F31B48F014}" type="presParOf" srcId="{99DD4E34-CD13-4CF9-8318-52F9523A3BFB}" destId="{DCB2B165-467C-433D-B693-E009FCAF202D}" srcOrd="0" destOrd="0" presId="urn:microsoft.com/office/officeart/2005/8/layout/gear1"/>
    <dgm:cxn modelId="{EECF519F-6EC4-4133-8804-D80C3FE31F50}" type="presParOf" srcId="{99DD4E34-CD13-4CF9-8318-52F9523A3BFB}" destId="{B3E5615C-127E-462B-84AE-CFF351E13CF6}" srcOrd="1" destOrd="0" presId="urn:microsoft.com/office/officeart/2005/8/layout/gear1"/>
    <dgm:cxn modelId="{7178D82E-6D6E-448B-A74C-1AF45842D8D5}" type="presParOf" srcId="{99DD4E34-CD13-4CF9-8318-52F9523A3BFB}" destId="{E364A932-31C1-4CAE-812B-2D377C057BAD}" srcOrd="2" destOrd="0" presId="urn:microsoft.com/office/officeart/2005/8/layout/gear1"/>
    <dgm:cxn modelId="{835B58FA-A296-49A0-AF69-7E938CDEDA6C}" type="presParOf" srcId="{99DD4E34-CD13-4CF9-8318-52F9523A3BFB}" destId="{E489AB4C-3D90-4AC3-851B-DCB44A8D2227}" srcOrd="3" destOrd="0" presId="urn:microsoft.com/office/officeart/2005/8/layout/gear1"/>
    <dgm:cxn modelId="{13BA1A5F-8558-49C1-88BA-528556E84E08}" type="presParOf" srcId="{99DD4E34-CD13-4CF9-8318-52F9523A3BFB}" destId="{3AA44D0E-3E0D-4155-AEB7-0900E51E66AC}" srcOrd="4" destOrd="0" presId="urn:microsoft.com/office/officeart/2005/8/layout/gear1"/>
    <dgm:cxn modelId="{7AD889E0-FFCF-43B7-A186-8EF2F668D334}" type="presParOf" srcId="{99DD4E34-CD13-4CF9-8318-52F9523A3BFB}" destId="{713CD370-CF56-45B8-8909-5708FD59050D}" srcOrd="5" destOrd="0" presId="urn:microsoft.com/office/officeart/2005/8/layout/gear1"/>
    <dgm:cxn modelId="{824582A2-42E6-4F4A-8361-A073EB9487D2}" type="presParOf" srcId="{99DD4E34-CD13-4CF9-8318-52F9523A3BFB}" destId="{72E3310C-9572-43A4-9C3C-34821F4BAD08}" srcOrd="6" destOrd="0" presId="urn:microsoft.com/office/officeart/2005/8/layout/gear1"/>
    <dgm:cxn modelId="{4DA60EA7-ED12-4F88-B7AA-3C09589158F3}" type="presParOf" srcId="{99DD4E34-CD13-4CF9-8318-52F9523A3BFB}" destId="{22CCADE4-D7F7-4519-B5DB-FE176E713D2F}" srcOrd="7" destOrd="0" presId="urn:microsoft.com/office/officeart/2005/8/layout/gear1"/>
    <dgm:cxn modelId="{9CF0B5E6-E060-430E-A43B-B6A906EAC1DB}" type="presParOf" srcId="{99DD4E34-CD13-4CF9-8318-52F9523A3BFB}" destId="{AA10C0BE-9FB6-4659-9196-D13F0081162E}" srcOrd="8" destOrd="0" presId="urn:microsoft.com/office/officeart/2005/8/layout/gear1"/>
    <dgm:cxn modelId="{8738677A-1997-4DC0-BD7D-93089A5E19AB}" type="presParOf" srcId="{99DD4E34-CD13-4CF9-8318-52F9523A3BFB}" destId="{BB1D3F70-A99C-485B-9EA3-46FC1358FCE1}" srcOrd="9" destOrd="0" presId="urn:microsoft.com/office/officeart/2005/8/layout/gear1"/>
    <dgm:cxn modelId="{2091CFA8-3761-4398-9B58-2AEBC8923B46}" type="presParOf" srcId="{99DD4E34-CD13-4CF9-8318-52F9523A3BFB}" destId="{FEB936A4-3A69-403B-B73E-FA29CA562867}" srcOrd="10" destOrd="0" presId="urn:microsoft.com/office/officeart/2005/8/layout/gear1"/>
    <dgm:cxn modelId="{3E584E34-9387-4E4D-9237-D32FDA5F10DB}" type="presParOf" srcId="{99DD4E34-CD13-4CF9-8318-52F9523A3BFB}" destId="{612A2616-F0E0-45EB-9619-C17DD9603233}" srcOrd="11" destOrd="0" presId="urn:microsoft.com/office/officeart/2005/8/layout/gear1"/>
    <dgm:cxn modelId="{F735B97C-4FAB-4C1A-8974-433B6DD8E864}" type="presParOf" srcId="{99DD4E34-CD13-4CF9-8318-52F9523A3BFB}" destId="{AFDBD2AC-1E54-4946-809C-D2047BAD9FF8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7768094-F102-4CEE-AF8E-F97AE95A6FF3}" type="doc">
      <dgm:prSet loTypeId="urn:microsoft.com/office/officeart/2005/8/layout/gear1" loCatId="process" qsTypeId="urn:microsoft.com/office/officeart/2005/8/quickstyle/simple1" qsCatId="simple" csTypeId="urn:microsoft.com/office/officeart/2005/8/colors/colorful2" csCatId="colorful" phldr="1"/>
      <dgm:spPr/>
    </dgm:pt>
    <dgm:pt modelId="{1DA321B3-C425-40A0-A87C-90CD2E861448}">
      <dgm:prSet phldrT="[Text]"/>
      <dgm:spPr/>
      <dgm:t>
        <a:bodyPr/>
        <a:lstStyle/>
        <a:p>
          <a:r>
            <a:rPr lang="de-DE" b="1" dirty="0"/>
            <a:t>Routinen &amp; Rituale</a:t>
          </a:r>
        </a:p>
      </dgm:t>
    </dgm:pt>
    <dgm:pt modelId="{6108BFDA-9CBF-45BF-92E5-8D7F8D53BC3C}" type="parTrans" cxnId="{68B727DA-25EC-4A0D-85BA-1D3287B444FC}">
      <dgm:prSet/>
      <dgm:spPr/>
      <dgm:t>
        <a:bodyPr/>
        <a:lstStyle/>
        <a:p>
          <a:endParaRPr lang="de-DE"/>
        </a:p>
      </dgm:t>
    </dgm:pt>
    <dgm:pt modelId="{3FD1F558-0CD9-48F6-99F6-3AEB3CECF600}" type="sibTrans" cxnId="{68B727DA-25EC-4A0D-85BA-1D3287B444FC}">
      <dgm:prSet/>
      <dgm:spPr/>
      <dgm:t>
        <a:bodyPr/>
        <a:lstStyle/>
        <a:p>
          <a:endParaRPr lang="de-DE"/>
        </a:p>
      </dgm:t>
    </dgm:pt>
    <dgm:pt modelId="{A4E23EF3-45FC-44B6-9478-9568BD6EFD26}">
      <dgm:prSet phldrT="[Text]"/>
      <dgm:spPr/>
      <dgm:t>
        <a:bodyPr/>
        <a:lstStyle/>
        <a:p>
          <a:r>
            <a:rPr lang="de-DE" dirty="0"/>
            <a:t>Monitoring</a:t>
          </a:r>
        </a:p>
      </dgm:t>
    </dgm:pt>
    <dgm:pt modelId="{F55B9B5D-357F-4073-AEB6-5D94AF3C1535}" type="parTrans" cxnId="{5EBF4103-9D2D-4ED5-8890-13998931B3FB}">
      <dgm:prSet/>
      <dgm:spPr/>
      <dgm:t>
        <a:bodyPr/>
        <a:lstStyle/>
        <a:p>
          <a:endParaRPr lang="de-DE"/>
        </a:p>
      </dgm:t>
    </dgm:pt>
    <dgm:pt modelId="{8AFF8AA4-CE3C-4F3C-B7D7-8FC3A7A1C633}" type="sibTrans" cxnId="{5EBF4103-9D2D-4ED5-8890-13998931B3FB}">
      <dgm:prSet/>
      <dgm:spPr/>
      <dgm:t>
        <a:bodyPr/>
        <a:lstStyle/>
        <a:p>
          <a:endParaRPr lang="de-DE"/>
        </a:p>
      </dgm:t>
    </dgm:pt>
    <dgm:pt modelId="{1C1187DA-5509-44F7-915D-FBFE0517F271}">
      <dgm:prSet phldrT="[Text]"/>
      <dgm:spPr/>
      <dgm:t>
        <a:bodyPr/>
        <a:lstStyle/>
        <a:p>
          <a:r>
            <a:rPr lang="de-DE" dirty="0"/>
            <a:t>Umgang mit „Störungen“</a:t>
          </a:r>
        </a:p>
      </dgm:t>
    </dgm:pt>
    <dgm:pt modelId="{3A84209D-E9C2-4BFA-94E0-B764C2717448}" type="parTrans" cxnId="{825D5FFD-2510-4150-8601-3974C35D394F}">
      <dgm:prSet/>
      <dgm:spPr/>
      <dgm:t>
        <a:bodyPr/>
        <a:lstStyle/>
        <a:p>
          <a:endParaRPr lang="de-DE"/>
        </a:p>
      </dgm:t>
    </dgm:pt>
    <dgm:pt modelId="{00EB3962-4C9E-4AA7-B31A-4A1E3FE460DD}" type="sibTrans" cxnId="{825D5FFD-2510-4150-8601-3974C35D394F}">
      <dgm:prSet/>
      <dgm:spPr/>
      <dgm:t>
        <a:bodyPr/>
        <a:lstStyle/>
        <a:p>
          <a:endParaRPr lang="de-DE"/>
        </a:p>
      </dgm:t>
    </dgm:pt>
    <dgm:pt modelId="{99DD4E34-CD13-4CF9-8318-52F9523A3BFB}" type="pres">
      <dgm:prSet presAssocID="{67768094-F102-4CEE-AF8E-F97AE95A6FF3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DCB2B165-467C-433D-B693-E009FCAF202D}" type="pres">
      <dgm:prSet presAssocID="{1DA321B3-C425-40A0-A87C-90CD2E861448}" presName="gear1" presStyleLbl="node1" presStyleIdx="0" presStyleCnt="3">
        <dgm:presLayoutVars>
          <dgm:chMax val="1"/>
          <dgm:bulletEnabled val="1"/>
        </dgm:presLayoutVars>
      </dgm:prSet>
      <dgm:spPr/>
    </dgm:pt>
    <dgm:pt modelId="{B3E5615C-127E-462B-84AE-CFF351E13CF6}" type="pres">
      <dgm:prSet presAssocID="{1DA321B3-C425-40A0-A87C-90CD2E861448}" presName="gear1srcNode" presStyleLbl="node1" presStyleIdx="0" presStyleCnt="3"/>
      <dgm:spPr/>
    </dgm:pt>
    <dgm:pt modelId="{E364A932-31C1-4CAE-812B-2D377C057BAD}" type="pres">
      <dgm:prSet presAssocID="{1DA321B3-C425-40A0-A87C-90CD2E861448}" presName="gear1dstNode" presStyleLbl="node1" presStyleIdx="0" presStyleCnt="3"/>
      <dgm:spPr/>
    </dgm:pt>
    <dgm:pt modelId="{E489AB4C-3D90-4AC3-851B-DCB44A8D2227}" type="pres">
      <dgm:prSet presAssocID="{A4E23EF3-45FC-44B6-9478-9568BD6EFD26}" presName="gear2" presStyleLbl="node1" presStyleIdx="1" presStyleCnt="3">
        <dgm:presLayoutVars>
          <dgm:chMax val="1"/>
          <dgm:bulletEnabled val="1"/>
        </dgm:presLayoutVars>
      </dgm:prSet>
      <dgm:spPr/>
    </dgm:pt>
    <dgm:pt modelId="{3AA44D0E-3E0D-4155-AEB7-0900E51E66AC}" type="pres">
      <dgm:prSet presAssocID="{A4E23EF3-45FC-44B6-9478-9568BD6EFD26}" presName="gear2srcNode" presStyleLbl="node1" presStyleIdx="1" presStyleCnt="3"/>
      <dgm:spPr/>
    </dgm:pt>
    <dgm:pt modelId="{713CD370-CF56-45B8-8909-5708FD59050D}" type="pres">
      <dgm:prSet presAssocID="{A4E23EF3-45FC-44B6-9478-9568BD6EFD26}" presName="gear2dstNode" presStyleLbl="node1" presStyleIdx="1" presStyleCnt="3"/>
      <dgm:spPr/>
    </dgm:pt>
    <dgm:pt modelId="{72E3310C-9572-43A4-9C3C-34821F4BAD08}" type="pres">
      <dgm:prSet presAssocID="{1C1187DA-5509-44F7-915D-FBFE0517F271}" presName="gear3" presStyleLbl="node1" presStyleIdx="2" presStyleCnt="3"/>
      <dgm:spPr/>
    </dgm:pt>
    <dgm:pt modelId="{22CCADE4-D7F7-4519-B5DB-FE176E713D2F}" type="pres">
      <dgm:prSet presAssocID="{1C1187DA-5509-44F7-915D-FBFE0517F271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AA10C0BE-9FB6-4659-9196-D13F0081162E}" type="pres">
      <dgm:prSet presAssocID="{1C1187DA-5509-44F7-915D-FBFE0517F271}" presName="gear3srcNode" presStyleLbl="node1" presStyleIdx="2" presStyleCnt="3"/>
      <dgm:spPr/>
    </dgm:pt>
    <dgm:pt modelId="{BB1D3F70-A99C-485B-9EA3-46FC1358FCE1}" type="pres">
      <dgm:prSet presAssocID="{1C1187DA-5509-44F7-915D-FBFE0517F271}" presName="gear3dstNode" presStyleLbl="node1" presStyleIdx="2" presStyleCnt="3"/>
      <dgm:spPr/>
    </dgm:pt>
    <dgm:pt modelId="{FEB936A4-3A69-403B-B73E-FA29CA562867}" type="pres">
      <dgm:prSet presAssocID="{3FD1F558-0CD9-48F6-99F6-3AEB3CECF600}" presName="connector1" presStyleLbl="sibTrans2D1" presStyleIdx="0" presStyleCnt="3"/>
      <dgm:spPr/>
    </dgm:pt>
    <dgm:pt modelId="{612A2616-F0E0-45EB-9619-C17DD9603233}" type="pres">
      <dgm:prSet presAssocID="{8AFF8AA4-CE3C-4F3C-B7D7-8FC3A7A1C633}" presName="connector2" presStyleLbl="sibTrans2D1" presStyleIdx="1" presStyleCnt="3"/>
      <dgm:spPr/>
    </dgm:pt>
    <dgm:pt modelId="{AFDBD2AC-1E54-4946-809C-D2047BAD9FF8}" type="pres">
      <dgm:prSet presAssocID="{00EB3962-4C9E-4AA7-B31A-4A1E3FE460DD}" presName="connector3" presStyleLbl="sibTrans2D1" presStyleIdx="2" presStyleCnt="3"/>
      <dgm:spPr/>
    </dgm:pt>
  </dgm:ptLst>
  <dgm:cxnLst>
    <dgm:cxn modelId="{5EBF4103-9D2D-4ED5-8890-13998931B3FB}" srcId="{67768094-F102-4CEE-AF8E-F97AE95A6FF3}" destId="{A4E23EF3-45FC-44B6-9478-9568BD6EFD26}" srcOrd="1" destOrd="0" parTransId="{F55B9B5D-357F-4073-AEB6-5D94AF3C1535}" sibTransId="{8AFF8AA4-CE3C-4F3C-B7D7-8FC3A7A1C633}"/>
    <dgm:cxn modelId="{21E4EA03-9318-4175-81AA-791F94A656D9}" type="presOf" srcId="{1DA321B3-C425-40A0-A87C-90CD2E861448}" destId="{E364A932-31C1-4CAE-812B-2D377C057BAD}" srcOrd="2" destOrd="0" presId="urn:microsoft.com/office/officeart/2005/8/layout/gear1"/>
    <dgm:cxn modelId="{39C3E210-3C00-4220-8833-7F426871D5B6}" type="presOf" srcId="{67768094-F102-4CEE-AF8E-F97AE95A6FF3}" destId="{99DD4E34-CD13-4CF9-8318-52F9523A3BFB}" srcOrd="0" destOrd="0" presId="urn:microsoft.com/office/officeart/2005/8/layout/gear1"/>
    <dgm:cxn modelId="{4341762A-F299-4C15-AEB1-2DD4CCC44163}" type="presOf" srcId="{1C1187DA-5509-44F7-915D-FBFE0517F271}" destId="{72E3310C-9572-43A4-9C3C-34821F4BAD08}" srcOrd="0" destOrd="0" presId="urn:microsoft.com/office/officeart/2005/8/layout/gear1"/>
    <dgm:cxn modelId="{E14E4735-4BD3-4AA5-B0C0-9B29083F5512}" type="presOf" srcId="{1C1187DA-5509-44F7-915D-FBFE0517F271}" destId="{22CCADE4-D7F7-4519-B5DB-FE176E713D2F}" srcOrd="1" destOrd="0" presId="urn:microsoft.com/office/officeart/2005/8/layout/gear1"/>
    <dgm:cxn modelId="{61BE755B-1A16-41A0-A5E7-69BDE0DD41F5}" type="presOf" srcId="{A4E23EF3-45FC-44B6-9478-9568BD6EFD26}" destId="{E489AB4C-3D90-4AC3-851B-DCB44A8D2227}" srcOrd="0" destOrd="0" presId="urn:microsoft.com/office/officeart/2005/8/layout/gear1"/>
    <dgm:cxn modelId="{F179E341-5C2C-4795-8511-1A7117B499E9}" type="presOf" srcId="{A4E23EF3-45FC-44B6-9478-9568BD6EFD26}" destId="{713CD370-CF56-45B8-8909-5708FD59050D}" srcOrd="2" destOrd="0" presId="urn:microsoft.com/office/officeart/2005/8/layout/gear1"/>
    <dgm:cxn modelId="{BDA6B24B-CE48-4D2D-9965-CB6C600E16A0}" type="presOf" srcId="{1DA321B3-C425-40A0-A87C-90CD2E861448}" destId="{DCB2B165-467C-433D-B693-E009FCAF202D}" srcOrd="0" destOrd="0" presId="urn:microsoft.com/office/officeart/2005/8/layout/gear1"/>
    <dgm:cxn modelId="{E83ACF78-07B3-44B4-850B-BB7E6AC6B4C4}" type="presOf" srcId="{1C1187DA-5509-44F7-915D-FBFE0517F271}" destId="{AA10C0BE-9FB6-4659-9196-D13F0081162E}" srcOrd="2" destOrd="0" presId="urn:microsoft.com/office/officeart/2005/8/layout/gear1"/>
    <dgm:cxn modelId="{44553280-C641-4834-AD32-A20895EFA5E6}" type="presOf" srcId="{1DA321B3-C425-40A0-A87C-90CD2E861448}" destId="{B3E5615C-127E-462B-84AE-CFF351E13CF6}" srcOrd="1" destOrd="0" presId="urn:microsoft.com/office/officeart/2005/8/layout/gear1"/>
    <dgm:cxn modelId="{BA6C4089-28A7-49AB-AF9A-50E20A9C6FC6}" type="presOf" srcId="{3FD1F558-0CD9-48F6-99F6-3AEB3CECF600}" destId="{FEB936A4-3A69-403B-B73E-FA29CA562867}" srcOrd="0" destOrd="0" presId="urn:microsoft.com/office/officeart/2005/8/layout/gear1"/>
    <dgm:cxn modelId="{543B96A7-1132-40E6-9F6C-FC5A6046638C}" type="presOf" srcId="{8AFF8AA4-CE3C-4F3C-B7D7-8FC3A7A1C633}" destId="{612A2616-F0E0-45EB-9619-C17DD9603233}" srcOrd="0" destOrd="0" presId="urn:microsoft.com/office/officeart/2005/8/layout/gear1"/>
    <dgm:cxn modelId="{163CF0C0-E4B8-4291-8EE4-52FE34256A5E}" type="presOf" srcId="{00EB3962-4C9E-4AA7-B31A-4A1E3FE460DD}" destId="{AFDBD2AC-1E54-4946-809C-D2047BAD9FF8}" srcOrd="0" destOrd="0" presId="urn:microsoft.com/office/officeart/2005/8/layout/gear1"/>
    <dgm:cxn modelId="{9FD0BFC4-5996-4A2F-BB50-2C826EB2DD33}" type="presOf" srcId="{A4E23EF3-45FC-44B6-9478-9568BD6EFD26}" destId="{3AA44D0E-3E0D-4155-AEB7-0900E51E66AC}" srcOrd="1" destOrd="0" presId="urn:microsoft.com/office/officeart/2005/8/layout/gear1"/>
    <dgm:cxn modelId="{68B727DA-25EC-4A0D-85BA-1D3287B444FC}" srcId="{67768094-F102-4CEE-AF8E-F97AE95A6FF3}" destId="{1DA321B3-C425-40A0-A87C-90CD2E861448}" srcOrd="0" destOrd="0" parTransId="{6108BFDA-9CBF-45BF-92E5-8D7F8D53BC3C}" sibTransId="{3FD1F558-0CD9-48F6-99F6-3AEB3CECF600}"/>
    <dgm:cxn modelId="{75B57AE0-582B-40B7-8D69-2F48BDB6ED9B}" type="presOf" srcId="{1C1187DA-5509-44F7-915D-FBFE0517F271}" destId="{BB1D3F70-A99C-485B-9EA3-46FC1358FCE1}" srcOrd="3" destOrd="0" presId="urn:microsoft.com/office/officeart/2005/8/layout/gear1"/>
    <dgm:cxn modelId="{825D5FFD-2510-4150-8601-3974C35D394F}" srcId="{67768094-F102-4CEE-AF8E-F97AE95A6FF3}" destId="{1C1187DA-5509-44F7-915D-FBFE0517F271}" srcOrd="2" destOrd="0" parTransId="{3A84209D-E9C2-4BFA-94E0-B764C2717448}" sibTransId="{00EB3962-4C9E-4AA7-B31A-4A1E3FE460DD}"/>
    <dgm:cxn modelId="{3359D7B5-3C51-475B-8EEC-55F31B48F014}" type="presParOf" srcId="{99DD4E34-CD13-4CF9-8318-52F9523A3BFB}" destId="{DCB2B165-467C-433D-B693-E009FCAF202D}" srcOrd="0" destOrd="0" presId="urn:microsoft.com/office/officeart/2005/8/layout/gear1"/>
    <dgm:cxn modelId="{EECF519F-6EC4-4133-8804-D80C3FE31F50}" type="presParOf" srcId="{99DD4E34-CD13-4CF9-8318-52F9523A3BFB}" destId="{B3E5615C-127E-462B-84AE-CFF351E13CF6}" srcOrd="1" destOrd="0" presId="urn:microsoft.com/office/officeart/2005/8/layout/gear1"/>
    <dgm:cxn modelId="{7178D82E-6D6E-448B-A74C-1AF45842D8D5}" type="presParOf" srcId="{99DD4E34-CD13-4CF9-8318-52F9523A3BFB}" destId="{E364A932-31C1-4CAE-812B-2D377C057BAD}" srcOrd="2" destOrd="0" presId="urn:microsoft.com/office/officeart/2005/8/layout/gear1"/>
    <dgm:cxn modelId="{835B58FA-A296-49A0-AF69-7E938CDEDA6C}" type="presParOf" srcId="{99DD4E34-CD13-4CF9-8318-52F9523A3BFB}" destId="{E489AB4C-3D90-4AC3-851B-DCB44A8D2227}" srcOrd="3" destOrd="0" presId="urn:microsoft.com/office/officeart/2005/8/layout/gear1"/>
    <dgm:cxn modelId="{13BA1A5F-8558-49C1-88BA-528556E84E08}" type="presParOf" srcId="{99DD4E34-CD13-4CF9-8318-52F9523A3BFB}" destId="{3AA44D0E-3E0D-4155-AEB7-0900E51E66AC}" srcOrd="4" destOrd="0" presId="urn:microsoft.com/office/officeart/2005/8/layout/gear1"/>
    <dgm:cxn modelId="{7AD889E0-FFCF-43B7-A186-8EF2F668D334}" type="presParOf" srcId="{99DD4E34-CD13-4CF9-8318-52F9523A3BFB}" destId="{713CD370-CF56-45B8-8909-5708FD59050D}" srcOrd="5" destOrd="0" presId="urn:microsoft.com/office/officeart/2005/8/layout/gear1"/>
    <dgm:cxn modelId="{824582A2-42E6-4F4A-8361-A073EB9487D2}" type="presParOf" srcId="{99DD4E34-CD13-4CF9-8318-52F9523A3BFB}" destId="{72E3310C-9572-43A4-9C3C-34821F4BAD08}" srcOrd="6" destOrd="0" presId="urn:microsoft.com/office/officeart/2005/8/layout/gear1"/>
    <dgm:cxn modelId="{4DA60EA7-ED12-4F88-B7AA-3C09589158F3}" type="presParOf" srcId="{99DD4E34-CD13-4CF9-8318-52F9523A3BFB}" destId="{22CCADE4-D7F7-4519-B5DB-FE176E713D2F}" srcOrd="7" destOrd="0" presId="urn:microsoft.com/office/officeart/2005/8/layout/gear1"/>
    <dgm:cxn modelId="{9CF0B5E6-E060-430E-A43B-B6A906EAC1DB}" type="presParOf" srcId="{99DD4E34-CD13-4CF9-8318-52F9523A3BFB}" destId="{AA10C0BE-9FB6-4659-9196-D13F0081162E}" srcOrd="8" destOrd="0" presId="urn:microsoft.com/office/officeart/2005/8/layout/gear1"/>
    <dgm:cxn modelId="{8738677A-1997-4DC0-BD7D-93089A5E19AB}" type="presParOf" srcId="{99DD4E34-CD13-4CF9-8318-52F9523A3BFB}" destId="{BB1D3F70-A99C-485B-9EA3-46FC1358FCE1}" srcOrd="9" destOrd="0" presId="urn:microsoft.com/office/officeart/2005/8/layout/gear1"/>
    <dgm:cxn modelId="{2091CFA8-3761-4398-9B58-2AEBC8923B46}" type="presParOf" srcId="{99DD4E34-CD13-4CF9-8318-52F9523A3BFB}" destId="{FEB936A4-3A69-403B-B73E-FA29CA562867}" srcOrd="10" destOrd="0" presId="urn:microsoft.com/office/officeart/2005/8/layout/gear1"/>
    <dgm:cxn modelId="{3E584E34-9387-4E4D-9237-D32FDA5F10DB}" type="presParOf" srcId="{99DD4E34-CD13-4CF9-8318-52F9523A3BFB}" destId="{612A2616-F0E0-45EB-9619-C17DD9603233}" srcOrd="11" destOrd="0" presId="urn:microsoft.com/office/officeart/2005/8/layout/gear1"/>
    <dgm:cxn modelId="{F735B97C-4FAB-4C1A-8974-433B6DD8E864}" type="presParOf" srcId="{99DD4E34-CD13-4CF9-8318-52F9523A3BFB}" destId="{AFDBD2AC-1E54-4946-809C-D2047BAD9FF8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7768094-F102-4CEE-AF8E-F97AE95A6FF3}" type="doc">
      <dgm:prSet loTypeId="urn:microsoft.com/office/officeart/2005/8/layout/gear1" loCatId="process" qsTypeId="urn:microsoft.com/office/officeart/2005/8/quickstyle/simple1" qsCatId="simple" csTypeId="urn:microsoft.com/office/officeart/2005/8/colors/colorful2" csCatId="colorful" phldr="1"/>
      <dgm:spPr/>
    </dgm:pt>
    <dgm:pt modelId="{1DA321B3-C425-40A0-A87C-90CD2E861448}">
      <dgm:prSet phldrT="[Text]"/>
      <dgm:spPr/>
      <dgm:t>
        <a:bodyPr/>
        <a:lstStyle/>
        <a:p>
          <a:r>
            <a:rPr lang="de-DE" b="1" dirty="0"/>
            <a:t>Routinen &amp; Rituale</a:t>
          </a:r>
        </a:p>
      </dgm:t>
    </dgm:pt>
    <dgm:pt modelId="{6108BFDA-9CBF-45BF-92E5-8D7F8D53BC3C}" type="parTrans" cxnId="{68B727DA-25EC-4A0D-85BA-1D3287B444FC}">
      <dgm:prSet/>
      <dgm:spPr/>
      <dgm:t>
        <a:bodyPr/>
        <a:lstStyle/>
        <a:p>
          <a:endParaRPr lang="de-DE"/>
        </a:p>
      </dgm:t>
    </dgm:pt>
    <dgm:pt modelId="{3FD1F558-0CD9-48F6-99F6-3AEB3CECF600}" type="sibTrans" cxnId="{68B727DA-25EC-4A0D-85BA-1D3287B444FC}">
      <dgm:prSet/>
      <dgm:spPr/>
      <dgm:t>
        <a:bodyPr/>
        <a:lstStyle/>
        <a:p>
          <a:endParaRPr lang="de-DE"/>
        </a:p>
      </dgm:t>
    </dgm:pt>
    <dgm:pt modelId="{A4E23EF3-45FC-44B6-9478-9568BD6EFD26}">
      <dgm:prSet phldrT="[Text]"/>
      <dgm:spPr/>
      <dgm:t>
        <a:bodyPr/>
        <a:lstStyle/>
        <a:p>
          <a:r>
            <a:rPr lang="de-DE" dirty="0"/>
            <a:t>Monitoring</a:t>
          </a:r>
        </a:p>
      </dgm:t>
    </dgm:pt>
    <dgm:pt modelId="{F55B9B5D-357F-4073-AEB6-5D94AF3C1535}" type="parTrans" cxnId="{5EBF4103-9D2D-4ED5-8890-13998931B3FB}">
      <dgm:prSet/>
      <dgm:spPr/>
      <dgm:t>
        <a:bodyPr/>
        <a:lstStyle/>
        <a:p>
          <a:endParaRPr lang="de-DE"/>
        </a:p>
      </dgm:t>
    </dgm:pt>
    <dgm:pt modelId="{8AFF8AA4-CE3C-4F3C-B7D7-8FC3A7A1C633}" type="sibTrans" cxnId="{5EBF4103-9D2D-4ED5-8890-13998931B3FB}">
      <dgm:prSet/>
      <dgm:spPr/>
      <dgm:t>
        <a:bodyPr/>
        <a:lstStyle/>
        <a:p>
          <a:endParaRPr lang="de-DE"/>
        </a:p>
      </dgm:t>
    </dgm:pt>
    <dgm:pt modelId="{1C1187DA-5509-44F7-915D-FBFE0517F271}">
      <dgm:prSet phldrT="[Text]"/>
      <dgm:spPr/>
      <dgm:t>
        <a:bodyPr/>
        <a:lstStyle/>
        <a:p>
          <a:r>
            <a:rPr lang="de-DE" dirty="0"/>
            <a:t>Umgang mit „Störungen“</a:t>
          </a:r>
        </a:p>
      </dgm:t>
    </dgm:pt>
    <dgm:pt modelId="{3A84209D-E9C2-4BFA-94E0-B764C2717448}" type="parTrans" cxnId="{825D5FFD-2510-4150-8601-3974C35D394F}">
      <dgm:prSet/>
      <dgm:spPr/>
      <dgm:t>
        <a:bodyPr/>
        <a:lstStyle/>
        <a:p>
          <a:endParaRPr lang="de-DE"/>
        </a:p>
      </dgm:t>
    </dgm:pt>
    <dgm:pt modelId="{00EB3962-4C9E-4AA7-B31A-4A1E3FE460DD}" type="sibTrans" cxnId="{825D5FFD-2510-4150-8601-3974C35D394F}">
      <dgm:prSet/>
      <dgm:spPr/>
      <dgm:t>
        <a:bodyPr/>
        <a:lstStyle/>
        <a:p>
          <a:endParaRPr lang="de-DE"/>
        </a:p>
      </dgm:t>
    </dgm:pt>
    <dgm:pt modelId="{99DD4E34-CD13-4CF9-8318-52F9523A3BFB}" type="pres">
      <dgm:prSet presAssocID="{67768094-F102-4CEE-AF8E-F97AE95A6FF3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DCB2B165-467C-433D-B693-E009FCAF202D}" type="pres">
      <dgm:prSet presAssocID="{1DA321B3-C425-40A0-A87C-90CD2E861448}" presName="gear1" presStyleLbl="node1" presStyleIdx="0" presStyleCnt="3">
        <dgm:presLayoutVars>
          <dgm:chMax val="1"/>
          <dgm:bulletEnabled val="1"/>
        </dgm:presLayoutVars>
      </dgm:prSet>
      <dgm:spPr/>
    </dgm:pt>
    <dgm:pt modelId="{B3E5615C-127E-462B-84AE-CFF351E13CF6}" type="pres">
      <dgm:prSet presAssocID="{1DA321B3-C425-40A0-A87C-90CD2E861448}" presName="gear1srcNode" presStyleLbl="node1" presStyleIdx="0" presStyleCnt="3"/>
      <dgm:spPr/>
    </dgm:pt>
    <dgm:pt modelId="{E364A932-31C1-4CAE-812B-2D377C057BAD}" type="pres">
      <dgm:prSet presAssocID="{1DA321B3-C425-40A0-A87C-90CD2E861448}" presName="gear1dstNode" presStyleLbl="node1" presStyleIdx="0" presStyleCnt="3"/>
      <dgm:spPr/>
    </dgm:pt>
    <dgm:pt modelId="{E489AB4C-3D90-4AC3-851B-DCB44A8D2227}" type="pres">
      <dgm:prSet presAssocID="{A4E23EF3-45FC-44B6-9478-9568BD6EFD26}" presName="gear2" presStyleLbl="node1" presStyleIdx="1" presStyleCnt="3">
        <dgm:presLayoutVars>
          <dgm:chMax val="1"/>
          <dgm:bulletEnabled val="1"/>
        </dgm:presLayoutVars>
      </dgm:prSet>
      <dgm:spPr/>
    </dgm:pt>
    <dgm:pt modelId="{3AA44D0E-3E0D-4155-AEB7-0900E51E66AC}" type="pres">
      <dgm:prSet presAssocID="{A4E23EF3-45FC-44B6-9478-9568BD6EFD26}" presName="gear2srcNode" presStyleLbl="node1" presStyleIdx="1" presStyleCnt="3"/>
      <dgm:spPr/>
    </dgm:pt>
    <dgm:pt modelId="{713CD370-CF56-45B8-8909-5708FD59050D}" type="pres">
      <dgm:prSet presAssocID="{A4E23EF3-45FC-44B6-9478-9568BD6EFD26}" presName="gear2dstNode" presStyleLbl="node1" presStyleIdx="1" presStyleCnt="3"/>
      <dgm:spPr/>
    </dgm:pt>
    <dgm:pt modelId="{72E3310C-9572-43A4-9C3C-34821F4BAD08}" type="pres">
      <dgm:prSet presAssocID="{1C1187DA-5509-44F7-915D-FBFE0517F271}" presName="gear3" presStyleLbl="node1" presStyleIdx="2" presStyleCnt="3"/>
      <dgm:spPr/>
    </dgm:pt>
    <dgm:pt modelId="{22CCADE4-D7F7-4519-B5DB-FE176E713D2F}" type="pres">
      <dgm:prSet presAssocID="{1C1187DA-5509-44F7-915D-FBFE0517F271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AA10C0BE-9FB6-4659-9196-D13F0081162E}" type="pres">
      <dgm:prSet presAssocID="{1C1187DA-5509-44F7-915D-FBFE0517F271}" presName="gear3srcNode" presStyleLbl="node1" presStyleIdx="2" presStyleCnt="3"/>
      <dgm:spPr/>
    </dgm:pt>
    <dgm:pt modelId="{BB1D3F70-A99C-485B-9EA3-46FC1358FCE1}" type="pres">
      <dgm:prSet presAssocID="{1C1187DA-5509-44F7-915D-FBFE0517F271}" presName="gear3dstNode" presStyleLbl="node1" presStyleIdx="2" presStyleCnt="3"/>
      <dgm:spPr/>
    </dgm:pt>
    <dgm:pt modelId="{FEB936A4-3A69-403B-B73E-FA29CA562867}" type="pres">
      <dgm:prSet presAssocID="{3FD1F558-0CD9-48F6-99F6-3AEB3CECF600}" presName="connector1" presStyleLbl="sibTrans2D1" presStyleIdx="0" presStyleCnt="3"/>
      <dgm:spPr/>
    </dgm:pt>
    <dgm:pt modelId="{612A2616-F0E0-45EB-9619-C17DD9603233}" type="pres">
      <dgm:prSet presAssocID="{8AFF8AA4-CE3C-4F3C-B7D7-8FC3A7A1C633}" presName="connector2" presStyleLbl="sibTrans2D1" presStyleIdx="1" presStyleCnt="3"/>
      <dgm:spPr/>
    </dgm:pt>
    <dgm:pt modelId="{AFDBD2AC-1E54-4946-809C-D2047BAD9FF8}" type="pres">
      <dgm:prSet presAssocID="{00EB3962-4C9E-4AA7-B31A-4A1E3FE460DD}" presName="connector3" presStyleLbl="sibTrans2D1" presStyleIdx="2" presStyleCnt="3"/>
      <dgm:spPr/>
    </dgm:pt>
  </dgm:ptLst>
  <dgm:cxnLst>
    <dgm:cxn modelId="{5EBF4103-9D2D-4ED5-8890-13998931B3FB}" srcId="{67768094-F102-4CEE-AF8E-F97AE95A6FF3}" destId="{A4E23EF3-45FC-44B6-9478-9568BD6EFD26}" srcOrd="1" destOrd="0" parTransId="{F55B9B5D-357F-4073-AEB6-5D94AF3C1535}" sibTransId="{8AFF8AA4-CE3C-4F3C-B7D7-8FC3A7A1C633}"/>
    <dgm:cxn modelId="{21E4EA03-9318-4175-81AA-791F94A656D9}" type="presOf" srcId="{1DA321B3-C425-40A0-A87C-90CD2E861448}" destId="{E364A932-31C1-4CAE-812B-2D377C057BAD}" srcOrd="2" destOrd="0" presId="urn:microsoft.com/office/officeart/2005/8/layout/gear1"/>
    <dgm:cxn modelId="{39C3E210-3C00-4220-8833-7F426871D5B6}" type="presOf" srcId="{67768094-F102-4CEE-AF8E-F97AE95A6FF3}" destId="{99DD4E34-CD13-4CF9-8318-52F9523A3BFB}" srcOrd="0" destOrd="0" presId="urn:microsoft.com/office/officeart/2005/8/layout/gear1"/>
    <dgm:cxn modelId="{4341762A-F299-4C15-AEB1-2DD4CCC44163}" type="presOf" srcId="{1C1187DA-5509-44F7-915D-FBFE0517F271}" destId="{72E3310C-9572-43A4-9C3C-34821F4BAD08}" srcOrd="0" destOrd="0" presId="urn:microsoft.com/office/officeart/2005/8/layout/gear1"/>
    <dgm:cxn modelId="{E14E4735-4BD3-4AA5-B0C0-9B29083F5512}" type="presOf" srcId="{1C1187DA-5509-44F7-915D-FBFE0517F271}" destId="{22CCADE4-D7F7-4519-B5DB-FE176E713D2F}" srcOrd="1" destOrd="0" presId="urn:microsoft.com/office/officeart/2005/8/layout/gear1"/>
    <dgm:cxn modelId="{61BE755B-1A16-41A0-A5E7-69BDE0DD41F5}" type="presOf" srcId="{A4E23EF3-45FC-44B6-9478-9568BD6EFD26}" destId="{E489AB4C-3D90-4AC3-851B-DCB44A8D2227}" srcOrd="0" destOrd="0" presId="urn:microsoft.com/office/officeart/2005/8/layout/gear1"/>
    <dgm:cxn modelId="{F179E341-5C2C-4795-8511-1A7117B499E9}" type="presOf" srcId="{A4E23EF3-45FC-44B6-9478-9568BD6EFD26}" destId="{713CD370-CF56-45B8-8909-5708FD59050D}" srcOrd="2" destOrd="0" presId="urn:microsoft.com/office/officeart/2005/8/layout/gear1"/>
    <dgm:cxn modelId="{BDA6B24B-CE48-4D2D-9965-CB6C600E16A0}" type="presOf" srcId="{1DA321B3-C425-40A0-A87C-90CD2E861448}" destId="{DCB2B165-467C-433D-B693-E009FCAF202D}" srcOrd="0" destOrd="0" presId="urn:microsoft.com/office/officeart/2005/8/layout/gear1"/>
    <dgm:cxn modelId="{E83ACF78-07B3-44B4-850B-BB7E6AC6B4C4}" type="presOf" srcId="{1C1187DA-5509-44F7-915D-FBFE0517F271}" destId="{AA10C0BE-9FB6-4659-9196-D13F0081162E}" srcOrd="2" destOrd="0" presId="urn:microsoft.com/office/officeart/2005/8/layout/gear1"/>
    <dgm:cxn modelId="{44553280-C641-4834-AD32-A20895EFA5E6}" type="presOf" srcId="{1DA321B3-C425-40A0-A87C-90CD2E861448}" destId="{B3E5615C-127E-462B-84AE-CFF351E13CF6}" srcOrd="1" destOrd="0" presId="urn:microsoft.com/office/officeart/2005/8/layout/gear1"/>
    <dgm:cxn modelId="{BA6C4089-28A7-49AB-AF9A-50E20A9C6FC6}" type="presOf" srcId="{3FD1F558-0CD9-48F6-99F6-3AEB3CECF600}" destId="{FEB936A4-3A69-403B-B73E-FA29CA562867}" srcOrd="0" destOrd="0" presId="urn:microsoft.com/office/officeart/2005/8/layout/gear1"/>
    <dgm:cxn modelId="{543B96A7-1132-40E6-9F6C-FC5A6046638C}" type="presOf" srcId="{8AFF8AA4-CE3C-4F3C-B7D7-8FC3A7A1C633}" destId="{612A2616-F0E0-45EB-9619-C17DD9603233}" srcOrd="0" destOrd="0" presId="urn:microsoft.com/office/officeart/2005/8/layout/gear1"/>
    <dgm:cxn modelId="{163CF0C0-E4B8-4291-8EE4-52FE34256A5E}" type="presOf" srcId="{00EB3962-4C9E-4AA7-B31A-4A1E3FE460DD}" destId="{AFDBD2AC-1E54-4946-809C-D2047BAD9FF8}" srcOrd="0" destOrd="0" presId="urn:microsoft.com/office/officeart/2005/8/layout/gear1"/>
    <dgm:cxn modelId="{9FD0BFC4-5996-4A2F-BB50-2C826EB2DD33}" type="presOf" srcId="{A4E23EF3-45FC-44B6-9478-9568BD6EFD26}" destId="{3AA44D0E-3E0D-4155-AEB7-0900E51E66AC}" srcOrd="1" destOrd="0" presId="urn:microsoft.com/office/officeart/2005/8/layout/gear1"/>
    <dgm:cxn modelId="{68B727DA-25EC-4A0D-85BA-1D3287B444FC}" srcId="{67768094-F102-4CEE-AF8E-F97AE95A6FF3}" destId="{1DA321B3-C425-40A0-A87C-90CD2E861448}" srcOrd="0" destOrd="0" parTransId="{6108BFDA-9CBF-45BF-92E5-8D7F8D53BC3C}" sibTransId="{3FD1F558-0CD9-48F6-99F6-3AEB3CECF600}"/>
    <dgm:cxn modelId="{75B57AE0-582B-40B7-8D69-2F48BDB6ED9B}" type="presOf" srcId="{1C1187DA-5509-44F7-915D-FBFE0517F271}" destId="{BB1D3F70-A99C-485B-9EA3-46FC1358FCE1}" srcOrd="3" destOrd="0" presId="urn:microsoft.com/office/officeart/2005/8/layout/gear1"/>
    <dgm:cxn modelId="{825D5FFD-2510-4150-8601-3974C35D394F}" srcId="{67768094-F102-4CEE-AF8E-F97AE95A6FF3}" destId="{1C1187DA-5509-44F7-915D-FBFE0517F271}" srcOrd="2" destOrd="0" parTransId="{3A84209D-E9C2-4BFA-94E0-B764C2717448}" sibTransId="{00EB3962-4C9E-4AA7-B31A-4A1E3FE460DD}"/>
    <dgm:cxn modelId="{3359D7B5-3C51-475B-8EEC-55F31B48F014}" type="presParOf" srcId="{99DD4E34-CD13-4CF9-8318-52F9523A3BFB}" destId="{DCB2B165-467C-433D-B693-E009FCAF202D}" srcOrd="0" destOrd="0" presId="urn:microsoft.com/office/officeart/2005/8/layout/gear1"/>
    <dgm:cxn modelId="{EECF519F-6EC4-4133-8804-D80C3FE31F50}" type="presParOf" srcId="{99DD4E34-CD13-4CF9-8318-52F9523A3BFB}" destId="{B3E5615C-127E-462B-84AE-CFF351E13CF6}" srcOrd="1" destOrd="0" presId="urn:microsoft.com/office/officeart/2005/8/layout/gear1"/>
    <dgm:cxn modelId="{7178D82E-6D6E-448B-A74C-1AF45842D8D5}" type="presParOf" srcId="{99DD4E34-CD13-4CF9-8318-52F9523A3BFB}" destId="{E364A932-31C1-4CAE-812B-2D377C057BAD}" srcOrd="2" destOrd="0" presId="urn:microsoft.com/office/officeart/2005/8/layout/gear1"/>
    <dgm:cxn modelId="{835B58FA-A296-49A0-AF69-7E938CDEDA6C}" type="presParOf" srcId="{99DD4E34-CD13-4CF9-8318-52F9523A3BFB}" destId="{E489AB4C-3D90-4AC3-851B-DCB44A8D2227}" srcOrd="3" destOrd="0" presId="urn:microsoft.com/office/officeart/2005/8/layout/gear1"/>
    <dgm:cxn modelId="{13BA1A5F-8558-49C1-88BA-528556E84E08}" type="presParOf" srcId="{99DD4E34-CD13-4CF9-8318-52F9523A3BFB}" destId="{3AA44D0E-3E0D-4155-AEB7-0900E51E66AC}" srcOrd="4" destOrd="0" presId="urn:microsoft.com/office/officeart/2005/8/layout/gear1"/>
    <dgm:cxn modelId="{7AD889E0-FFCF-43B7-A186-8EF2F668D334}" type="presParOf" srcId="{99DD4E34-CD13-4CF9-8318-52F9523A3BFB}" destId="{713CD370-CF56-45B8-8909-5708FD59050D}" srcOrd="5" destOrd="0" presId="urn:microsoft.com/office/officeart/2005/8/layout/gear1"/>
    <dgm:cxn modelId="{824582A2-42E6-4F4A-8361-A073EB9487D2}" type="presParOf" srcId="{99DD4E34-CD13-4CF9-8318-52F9523A3BFB}" destId="{72E3310C-9572-43A4-9C3C-34821F4BAD08}" srcOrd="6" destOrd="0" presId="urn:microsoft.com/office/officeart/2005/8/layout/gear1"/>
    <dgm:cxn modelId="{4DA60EA7-ED12-4F88-B7AA-3C09589158F3}" type="presParOf" srcId="{99DD4E34-CD13-4CF9-8318-52F9523A3BFB}" destId="{22CCADE4-D7F7-4519-B5DB-FE176E713D2F}" srcOrd="7" destOrd="0" presId="urn:microsoft.com/office/officeart/2005/8/layout/gear1"/>
    <dgm:cxn modelId="{9CF0B5E6-E060-430E-A43B-B6A906EAC1DB}" type="presParOf" srcId="{99DD4E34-CD13-4CF9-8318-52F9523A3BFB}" destId="{AA10C0BE-9FB6-4659-9196-D13F0081162E}" srcOrd="8" destOrd="0" presId="urn:microsoft.com/office/officeart/2005/8/layout/gear1"/>
    <dgm:cxn modelId="{8738677A-1997-4DC0-BD7D-93089A5E19AB}" type="presParOf" srcId="{99DD4E34-CD13-4CF9-8318-52F9523A3BFB}" destId="{BB1D3F70-A99C-485B-9EA3-46FC1358FCE1}" srcOrd="9" destOrd="0" presId="urn:microsoft.com/office/officeart/2005/8/layout/gear1"/>
    <dgm:cxn modelId="{2091CFA8-3761-4398-9B58-2AEBC8923B46}" type="presParOf" srcId="{99DD4E34-CD13-4CF9-8318-52F9523A3BFB}" destId="{FEB936A4-3A69-403B-B73E-FA29CA562867}" srcOrd="10" destOrd="0" presId="urn:microsoft.com/office/officeart/2005/8/layout/gear1"/>
    <dgm:cxn modelId="{3E584E34-9387-4E4D-9237-D32FDA5F10DB}" type="presParOf" srcId="{99DD4E34-CD13-4CF9-8318-52F9523A3BFB}" destId="{612A2616-F0E0-45EB-9619-C17DD9603233}" srcOrd="11" destOrd="0" presId="urn:microsoft.com/office/officeart/2005/8/layout/gear1"/>
    <dgm:cxn modelId="{F735B97C-4FAB-4C1A-8974-433B6DD8E864}" type="presParOf" srcId="{99DD4E34-CD13-4CF9-8318-52F9523A3BFB}" destId="{AFDBD2AC-1E54-4946-809C-D2047BAD9FF8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0A40229-18F6-4DF0-89E8-E21117F01438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de-DE"/>
        </a:p>
      </dgm:t>
    </dgm:pt>
    <dgm:pt modelId="{7730EC40-DC53-4502-8396-871B70E16DDD}">
      <dgm:prSet phldrT="[Text]"/>
      <dgm:spPr/>
      <dgm:t>
        <a:bodyPr/>
        <a:lstStyle/>
        <a:p>
          <a:r>
            <a:rPr lang="de-DE" b="1" dirty="0"/>
            <a:t>Routinen &amp; Rituale</a:t>
          </a:r>
        </a:p>
      </dgm:t>
    </dgm:pt>
    <dgm:pt modelId="{C5E554D5-4850-4EDE-B8DF-3AE8C03134FF}" type="parTrans" cxnId="{3A056203-BA11-479C-BE87-DA34532A30CD}">
      <dgm:prSet/>
      <dgm:spPr/>
      <dgm:t>
        <a:bodyPr/>
        <a:lstStyle/>
        <a:p>
          <a:endParaRPr lang="de-DE"/>
        </a:p>
      </dgm:t>
    </dgm:pt>
    <dgm:pt modelId="{A2B0F7D5-C0B3-4E72-B8E1-AD6133E6E6BC}" type="sibTrans" cxnId="{3A056203-BA11-479C-BE87-DA34532A30CD}">
      <dgm:prSet/>
      <dgm:spPr/>
      <dgm:t>
        <a:bodyPr/>
        <a:lstStyle/>
        <a:p>
          <a:endParaRPr lang="de-DE"/>
        </a:p>
      </dgm:t>
    </dgm:pt>
    <dgm:pt modelId="{FB5DD659-A35E-4290-AABD-C5211A634B79}">
      <dgm:prSet phldrT="[Text]" custT="1"/>
      <dgm:spPr/>
      <dgm:t>
        <a:bodyPr/>
        <a:lstStyle/>
        <a:p>
          <a:r>
            <a:rPr lang="de-DE" sz="1600" b="1" dirty="0"/>
            <a:t>Beginn der Stunde</a:t>
          </a:r>
          <a:r>
            <a:rPr lang="de-DE" sz="1600" dirty="0"/>
            <a:t>: </a:t>
          </a:r>
        </a:p>
        <a:p>
          <a:r>
            <a:rPr lang="de-DE" sz="1600" dirty="0"/>
            <a:t>Stille Minute, Material auf dem Tisch, Schiebesystem, aufstehen</a:t>
          </a:r>
        </a:p>
        <a:p>
          <a:r>
            <a:rPr lang="de-DE" sz="1600" b="1" dirty="0"/>
            <a:t>Ende der Stunde</a:t>
          </a:r>
          <a:r>
            <a:rPr lang="de-DE" sz="1600" dirty="0"/>
            <a:t>: </a:t>
          </a:r>
        </a:p>
        <a:p>
          <a:r>
            <a:rPr lang="de-DE" sz="1600" dirty="0"/>
            <a:t>Regiezeit, Abschiedsgruß</a:t>
          </a:r>
        </a:p>
        <a:p>
          <a:endParaRPr lang="de-DE" sz="1600" dirty="0"/>
        </a:p>
      </dgm:t>
    </dgm:pt>
    <dgm:pt modelId="{AC10EE5A-9F3F-4FB6-B35D-B36207F64493}" type="parTrans" cxnId="{EA0DE7B0-1AF0-4A2A-934D-AC4C66F0CC4E}">
      <dgm:prSet/>
      <dgm:spPr/>
      <dgm:t>
        <a:bodyPr/>
        <a:lstStyle/>
        <a:p>
          <a:endParaRPr lang="de-DE"/>
        </a:p>
      </dgm:t>
    </dgm:pt>
    <dgm:pt modelId="{1082DAC2-3F9E-46CD-8A28-9B04189CE244}" type="sibTrans" cxnId="{EA0DE7B0-1AF0-4A2A-934D-AC4C66F0CC4E}">
      <dgm:prSet/>
      <dgm:spPr/>
      <dgm:t>
        <a:bodyPr/>
        <a:lstStyle/>
        <a:p>
          <a:endParaRPr lang="de-DE"/>
        </a:p>
      </dgm:t>
    </dgm:pt>
    <dgm:pt modelId="{5AD774A0-20CE-4CD2-8856-FF71B738D905}">
      <dgm:prSet phldrT="[Text]" custT="1"/>
      <dgm:spPr/>
      <dgm:t>
        <a:bodyPr/>
        <a:lstStyle/>
        <a:p>
          <a:r>
            <a:rPr lang="de-DE" sz="2000" b="1" dirty="0"/>
            <a:t>Übergänge gestalten</a:t>
          </a:r>
        </a:p>
      </dgm:t>
    </dgm:pt>
    <dgm:pt modelId="{768FE09E-DDD3-4100-88E6-481284E4A07E}" type="parTrans" cxnId="{C2FEE45B-14F0-4EA6-9662-F14DD63E2CFC}">
      <dgm:prSet/>
      <dgm:spPr/>
      <dgm:t>
        <a:bodyPr/>
        <a:lstStyle/>
        <a:p>
          <a:endParaRPr lang="de-DE"/>
        </a:p>
      </dgm:t>
    </dgm:pt>
    <dgm:pt modelId="{445D398D-D2FD-44FA-A913-2A529938531F}" type="sibTrans" cxnId="{C2FEE45B-14F0-4EA6-9662-F14DD63E2CFC}">
      <dgm:prSet/>
      <dgm:spPr/>
      <dgm:t>
        <a:bodyPr/>
        <a:lstStyle/>
        <a:p>
          <a:endParaRPr lang="de-DE"/>
        </a:p>
      </dgm:t>
    </dgm:pt>
    <dgm:pt modelId="{B8A3B77F-0559-45F6-9617-88515B294155}">
      <dgm:prSet phldrT="[Text]" custT="1"/>
      <dgm:spPr/>
      <dgm:t>
        <a:bodyPr/>
        <a:lstStyle/>
        <a:p>
          <a:r>
            <a:rPr lang="de-DE" sz="1600" dirty="0"/>
            <a:t>Klangsignal, visuelle Signale</a:t>
          </a:r>
        </a:p>
      </dgm:t>
    </dgm:pt>
    <dgm:pt modelId="{3C01A0D2-5467-4CB7-B06E-EE7A8FF3EA86}" type="parTrans" cxnId="{59A960DC-5808-48E1-8BD0-3BF80B42BEFA}">
      <dgm:prSet/>
      <dgm:spPr/>
      <dgm:t>
        <a:bodyPr/>
        <a:lstStyle/>
        <a:p>
          <a:endParaRPr lang="de-DE"/>
        </a:p>
      </dgm:t>
    </dgm:pt>
    <dgm:pt modelId="{BD36776D-4BF2-44E2-97A5-32C4C0E91B1C}" type="sibTrans" cxnId="{59A960DC-5808-48E1-8BD0-3BF80B42BEFA}">
      <dgm:prSet/>
      <dgm:spPr/>
      <dgm:t>
        <a:bodyPr/>
        <a:lstStyle/>
        <a:p>
          <a:endParaRPr lang="de-DE"/>
        </a:p>
      </dgm:t>
    </dgm:pt>
    <dgm:pt modelId="{D7F0CAA1-AE2B-4840-B516-8A89D070E669}">
      <dgm:prSet phldrT="[Text]"/>
      <dgm:spPr/>
      <dgm:t>
        <a:bodyPr/>
        <a:lstStyle/>
        <a:p>
          <a:r>
            <a:rPr lang="de-DE" b="1" dirty="0"/>
            <a:t>Ruhe herstellen</a:t>
          </a:r>
        </a:p>
      </dgm:t>
    </dgm:pt>
    <dgm:pt modelId="{D0AE2C66-6B79-4407-9DF3-D26ECF127A51}" type="parTrans" cxnId="{4F60DFFF-DCD2-4570-84FF-52F56E409F6E}">
      <dgm:prSet/>
      <dgm:spPr/>
      <dgm:t>
        <a:bodyPr/>
        <a:lstStyle/>
        <a:p>
          <a:endParaRPr lang="de-DE"/>
        </a:p>
      </dgm:t>
    </dgm:pt>
    <dgm:pt modelId="{6FC2D499-9C3B-4160-B89E-9BC1D0A8AFBA}" type="sibTrans" cxnId="{4F60DFFF-DCD2-4570-84FF-52F56E409F6E}">
      <dgm:prSet/>
      <dgm:spPr/>
      <dgm:t>
        <a:bodyPr/>
        <a:lstStyle/>
        <a:p>
          <a:endParaRPr lang="de-DE"/>
        </a:p>
      </dgm:t>
    </dgm:pt>
    <dgm:pt modelId="{A4DA45CC-DC17-4EE5-A670-1DF4FA311EA0}">
      <dgm:prSet phldrT="[Text]" custT="1"/>
      <dgm:spPr/>
      <dgm:t>
        <a:bodyPr/>
        <a:lstStyle/>
        <a:p>
          <a:r>
            <a:rPr lang="de-DE" sz="1600" dirty="0"/>
            <a:t>Aufräummusik, Rituale um Gruppen aufzuteilen, Lerntempoduett oder „Bus </a:t>
          </a:r>
          <a:r>
            <a:rPr lang="de-DE" sz="1600" dirty="0" err="1"/>
            <a:t>Stop</a:t>
          </a:r>
          <a:r>
            <a:rPr lang="de-DE" sz="1600" dirty="0"/>
            <a:t>“ -&gt; „Was machen die </a:t>
          </a:r>
          <a:r>
            <a:rPr lang="de-DE" sz="1600" dirty="0" err="1"/>
            <a:t>SuS</a:t>
          </a:r>
          <a:r>
            <a:rPr lang="de-DE" sz="1600" dirty="0"/>
            <a:t>, wenn sie fertig sind?“</a:t>
          </a:r>
        </a:p>
      </dgm:t>
    </dgm:pt>
    <dgm:pt modelId="{A88D58C0-DC3C-4FC5-8329-18DEC1ADC7FC}" type="parTrans" cxnId="{6D4434AB-1FAC-467C-80FF-F7642C82897A}">
      <dgm:prSet/>
      <dgm:spPr/>
      <dgm:t>
        <a:bodyPr/>
        <a:lstStyle/>
        <a:p>
          <a:endParaRPr lang="de-DE"/>
        </a:p>
      </dgm:t>
    </dgm:pt>
    <dgm:pt modelId="{DB13F5B8-4376-4311-98C2-17FD9C380CF5}" type="sibTrans" cxnId="{6D4434AB-1FAC-467C-80FF-F7642C82897A}">
      <dgm:prSet/>
      <dgm:spPr/>
      <dgm:t>
        <a:bodyPr/>
        <a:lstStyle/>
        <a:p>
          <a:endParaRPr lang="de-DE"/>
        </a:p>
      </dgm:t>
    </dgm:pt>
    <dgm:pt modelId="{B6002EC6-C5DC-4666-B275-66646D59335B}" type="pres">
      <dgm:prSet presAssocID="{E0A40229-18F6-4DF0-89E8-E21117F01438}" presName="vert0" presStyleCnt="0">
        <dgm:presLayoutVars>
          <dgm:dir/>
          <dgm:animOne val="branch"/>
          <dgm:animLvl val="lvl"/>
        </dgm:presLayoutVars>
      </dgm:prSet>
      <dgm:spPr/>
    </dgm:pt>
    <dgm:pt modelId="{4FD5AD31-7E73-4A2E-A871-A5C92ECA7528}" type="pres">
      <dgm:prSet presAssocID="{7730EC40-DC53-4502-8396-871B70E16DDD}" presName="thickLine" presStyleLbl="alignNode1" presStyleIdx="0" presStyleCnt="3"/>
      <dgm:spPr/>
    </dgm:pt>
    <dgm:pt modelId="{E372E452-1DDA-4DC9-80A9-289871BF6A51}" type="pres">
      <dgm:prSet presAssocID="{7730EC40-DC53-4502-8396-871B70E16DDD}" presName="horz1" presStyleCnt="0"/>
      <dgm:spPr/>
    </dgm:pt>
    <dgm:pt modelId="{6CCBA8BA-5962-41D0-90F3-CCDC29CED54D}" type="pres">
      <dgm:prSet presAssocID="{7730EC40-DC53-4502-8396-871B70E16DDD}" presName="tx1" presStyleLbl="revTx" presStyleIdx="0" presStyleCnt="6"/>
      <dgm:spPr/>
    </dgm:pt>
    <dgm:pt modelId="{048638A6-9C5F-476A-A847-62D1126F8608}" type="pres">
      <dgm:prSet presAssocID="{7730EC40-DC53-4502-8396-871B70E16DDD}" presName="vert1" presStyleCnt="0"/>
      <dgm:spPr/>
    </dgm:pt>
    <dgm:pt modelId="{1F3B5687-0FE8-4581-9B80-399808602DDC}" type="pres">
      <dgm:prSet presAssocID="{FB5DD659-A35E-4290-AABD-C5211A634B79}" presName="vertSpace2a" presStyleCnt="0"/>
      <dgm:spPr/>
    </dgm:pt>
    <dgm:pt modelId="{90556CF9-D35D-451B-B32D-E58AE1C784FB}" type="pres">
      <dgm:prSet presAssocID="{FB5DD659-A35E-4290-AABD-C5211A634B79}" presName="horz2" presStyleCnt="0"/>
      <dgm:spPr/>
    </dgm:pt>
    <dgm:pt modelId="{9C2A2BE5-921B-4BD9-B8B2-23D0A4F0592C}" type="pres">
      <dgm:prSet presAssocID="{FB5DD659-A35E-4290-AABD-C5211A634B79}" presName="horzSpace2" presStyleCnt="0"/>
      <dgm:spPr/>
    </dgm:pt>
    <dgm:pt modelId="{14339824-2C98-46E4-9BE2-897420B5AEF7}" type="pres">
      <dgm:prSet presAssocID="{FB5DD659-A35E-4290-AABD-C5211A634B79}" presName="tx2" presStyleLbl="revTx" presStyleIdx="1" presStyleCnt="6"/>
      <dgm:spPr/>
    </dgm:pt>
    <dgm:pt modelId="{36D4C686-0196-4668-8A58-3BD6228FAEB8}" type="pres">
      <dgm:prSet presAssocID="{FB5DD659-A35E-4290-AABD-C5211A634B79}" presName="vert2" presStyleCnt="0"/>
      <dgm:spPr/>
    </dgm:pt>
    <dgm:pt modelId="{3827F7F1-0E2E-4C79-8AF7-80BDC738B126}" type="pres">
      <dgm:prSet presAssocID="{FB5DD659-A35E-4290-AABD-C5211A634B79}" presName="thinLine2b" presStyleLbl="callout" presStyleIdx="0" presStyleCnt="3"/>
      <dgm:spPr/>
    </dgm:pt>
    <dgm:pt modelId="{FDD3200A-7260-4C1D-903A-BFAAAC910C8A}" type="pres">
      <dgm:prSet presAssocID="{FB5DD659-A35E-4290-AABD-C5211A634B79}" presName="vertSpace2b" presStyleCnt="0"/>
      <dgm:spPr/>
    </dgm:pt>
    <dgm:pt modelId="{FB8B9C74-1675-45FE-9100-62D6213FDA43}" type="pres">
      <dgm:prSet presAssocID="{5AD774A0-20CE-4CD2-8856-FF71B738D905}" presName="thickLine" presStyleLbl="alignNode1" presStyleIdx="1" presStyleCnt="3"/>
      <dgm:spPr/>
    </dgm:pt>
    <dgm:pt modelId="{BD6C90B9-A981-4052-AB2C-E85FDF014795}" type="pres">
      <dgm:prSet presAssocID="{5AD774A0-20CE-4CD2-8856-FF71B738D905}" presName="horz1" presStyleCnt="0"/>
      <dgm:spPr/>
    </dgm:pt>
    <dgm:pt modelId="{A317136F-1280-4CFB-A38E-3AFEB64A3E76}" type="pres">
      <dgm:prSet presAssocID="{5AD774A0-20CE-4CD2-8856-FF71B738D905}" presName="tx1" presStyleLbl="revTx" presStyleIdx="2" presStyleCnt="6"/>
      <dgm:spPr/>
    </dgm:pt>
    <dgm:pt modelId="{C7F15C7B-A54E-4129-9D6B-79AF8F3B33F2}" type="pres">
      <dgm:prSet presAssocID="{5AD774A0-20CE-4CD2-8856-FF71B738D905}" presName="vert1" presStyleCnt="0"/>
      <dgm:spPr/>
    </dgm:pt>
    <dgm:pt modelId="{842F7F02-A930-4218-9CF3-9AA85C9D57D5}" type="pres">
      <dgm:prSet presAssocID="{A4DA45CC-DC17-4EE5-A670-1DF4FA311EA0}" presName="vertSpace2a" presStyleCnt="0"/>
      <dgm:spPr/>
    </dgm:pt>
    <dgm:pt modelId="{56CCC16A-84C8-49A2-8854-606081F49990}" type="pres">
      <dgm:prSet presAssocID="{A4DA45CC-DC17-4EE5-A670-1DF4FA311EA0}" presName="horz2" presStyleCnt="0"/>
      <dgm:spPr/>
    </dgm:pt>
    <dgm:pt modelId="{3A627827-4770-4C08-804A-8A624B21DC0B}" type="pres">
      <dgm:prSet presAssocID="{A4DA45CC-DC17-4EE5-A670-1DF4FA311EA0}" presName="horzSpace2" presStyleCnt="0"/>
      <dgm:spPr/>
    </dgm:pt>
    <dgm:pt modelId="{C4D2C83E-EBD4-4888-8A09-5637C0E7A195}" type="pres">
      <dgm:prSet presAssocID="{A4DA45CC-DC17-4EE5-A670-1DF4FA311EA0}" presName="tx2" presStyleLbl="revTx" presStyleIdx="3" presStyleCnt="6"/>
      <dgm:spPr/>
    </dgm:pt>
    <dgm:pt modelId="{6460E306-0F49-4EBC-8D53-08EC64F82DBB}" type="pres">
      <dgm:prSet presAssocID="{A4DA45CC-DC17-4EE5-A670-1DF4FA311EA0}" presName="vert2" presStyleCnt="0"/>
      <dgm:spPr/>
    </dgm:pt>
    <dgm:pt modelId="{EEEC4DCD-03A2-4020-9FE1-3C21FA22DCD7}" type="pres">
      <dgm:prSet presAssocID="{A4DA45CC-DC17-4EE5-A670-1DF4FA311EA0}" presName="thinLine2b" presStyleLbl="callout" presStyleIdx="1" presStyleCnt="3"/>
      <dgm:spPr/>
    </dgm:pt>
    <dgm:pt modelId="{CB4E1E46-0820-4A24-9C8D-0138CBAAA91E}" type="pres">
      <dgm:prSet presAssocID="{A4DA45CC-DC17-4EE5-A670-1DF4FA311EA0}" presName="vertSpace2b" presStyleCnt="0"/>
      <dgm:spPr/>
    </dgm:pt>
    <dgm:pt modelId="{532F5046-4B68-4DAA-81B6-FDE2DB61ED98}" type="pres">
      <dgm:prSet presAssocID="{D7F0CAA1-AE2B-4840-B516-8A89D070E669}" presName="thickLine" presStyleLbl="alignNode1" presStyleIdx="2" presStyleCnt="3"/>
      <dgm:spPr/>
    </dgm:pt>
    <dgm:pt modelId="{B49D7D24-3D1A-4BA4-86C8-3D7F2C89F9C8}" type="pres">
      <dgm:prSet presAssocID="{D7F0CAA1-AE2B-4840-B516-8A89D070E669}" presName="horz1" presStyleCnt="0"/>
      <dgm:spPr/>
    </dgm:pt>
    <dgm:pt modelId="{68E73A3C-0EF4-489B-BB47-F91768166766}" type="pres">
      <dgm:prSet presAssocID="{D7F0CAA1-AE2B-4840-B516-8A89D070E669}" presName="tx1" presStyleLbl="revTx" presStyleIdx="4" presStyleCnt="6"/>
      <dgm:spPr/>
    </dgm:pt>
    <dgm:pt modelId="{1C4C01E5-7A08-41F3-B718-7B0F39FC4AED}" type="pres">
      <dgm:prSet presAssocID="{D7F0CAA1-AE2B-4840-B516-8A89D070E669}" presName="vert1" presStyleCnt="0"/>
      <dgm:spPr/>
    </dgm:pt>
    <dgm:pt modelId="{E4E6938A-2EDA-4371-B6C4-C1D22551789F}" type="pres">
      <dgm:prSet presAssocID="{B8A3B77F-0559-45F6-9617-88515B294155}" presName="vertSpace2a" presStyleCnt="0"/>
      <dgm:spPr/>
    </dgm:pt>
    <dgm:pt modelId="{457C079A-9729-423D-99DD-1D0161CDFD2F}" type="pres">
      <dgm:prSet presAssocID="{B8A3B77F-0559-45F6-9617-88515B294155}" presName="horz2" presStyleCnt="0"/>
      <dgm:spPr/>
    </dgm:pt>
    <dgm:pt modelId="{8ED5D304-C593-4B28-9057-2069610DF00B}" type="pres">
      <dgm:prSet presAssocID="{B8A3B77F-0559-45F6-9617-88515B294155}" presName="horzSpace2" presStyleCnt="0"/>
      <dgm:spPr/>
    </dgm:pt>
    <dgm:pt modelId="{EDC0B744-E3D6-47BF-B3B7-7685F0D896B7}" type="pres">
      <dgm:prSet presAssocID="{B8A3B77F-0559-45F6-9617-88515B294155}" presName="tx2" presStyleLbl="revTx" presStyleIdx="5" presStyleCnt="6"/>
      <dgm:spPr/>
    </dgm:pt>
    <dgm:pt modelId="{15F504A1-8F30-44A9-8BD5-EA6429D6874C}" type="pres">
      <dgm:prSet presAssocID="{B8A3B77F-0559-45F6-9617-88515B294155}" presName="vert2" presStyleCnt="0"/>
      <dgm:spPr/>
    </dgm:pt>
    <dgm:pt modelId="{7258B6FB-AAC3-4AD2-96E7-746ABD55813B}" type="pres">
      <dgm:prSet presAssocID="{B8A3B77F-0559-45F6-9617-88515B294155}" presName="thinLine2b" presStyleLbl="callout" presStyleIdx="2" presStyleCnt="3"/>
      <dgm:spPr/>
    </dgm:pt>
    <dgm:pt modelId="{F60CDB8B-9581-494E-B2B9-F62675239C6B}" type="pres">
      <dgm:prSet presAssocID="{B8A3B77F-0559-45F6-9617-88515B294155}" presName="vertSpace2b" presStyleCnt="0"/>
      <dgm:spPr/>
    </dgm:pt>
  </dgm:ptLst>
  <dgm:cxnLst>
    <dgm:cxn modelId="{3A056203-BA11-479C-BE87-DA34532A30CD}" srcId="{E0A40229-18F6-4DF0-89E8-E21117F01438}" destId="{7730EC40-DC53-4502-8396-871B70E16DDD}" srcOrd="0" destOrd="0" parTransId="{C5E554D5-4850-4EDE-B8DF-3AE8C03134FF}" sibTransId="{A2B0F7D5-C0B3-4E72-B8E1-AD6133E6E6BC}"/>
    <dgm:cxn modelId="{963C412E-E169-4A59-92CC-D54F7BF39CCD}" type="presOf" srcId="{7730EC40-DC53-4502-8396-871B70E16DDD}" destId="{6CCBA8BA-5962-41D0-90F3-CCDC29CED54D}" srcOrd="0" destOrd="0" presId="urn:microsoft.com/office/officeart/2008/layout/LinedList"/>
    <dgm:cxn modelId="{C2FEE45B-14F0-4EA6-9662-F14DD63E2CFC}" srcId="{E0A40229-18F6-4DF0-89E8-E21117F01438}" destId="{5AD774A0-20CE-4CD2-8856-FF71B738D905}" srcOrd="1" destOrd="0" parTransId="{768FE09E-DDD3-4100-88E6-481284E4A07E}" sibTransId="{445D398D-D2FD-44FA-A913-2A529938531F}"/>
    <dgm:cxn modelId="{6D485762-8E6A-4E47-AA6D-7CC21B1129C5}" type="presOf" srcId="{D7F0CAA1-AE2B-4840-B516-8A89D070E669}" destId="{68E73A3C-0EF4-489B-BB47-F91768166766}" srcOrd="0" destOrd="0" presId="urn:microsoft.com/office/officeart/2008/layout/LinedList"/>
    <dgm:cxn modelId="{10C19C63-908A-4DF6-8E0B-7AAA396CC4DD}" type="presOf" srcId="{A4DA45CC-DC17-4EE5-A670-1DF4FA311EA0}" destId="{C4D2C83E-EBD4-4888-8A09-5637C0E7A195}" srcOrd="0" destOrd="0" presId="urn:microsoft.com/office/officeart/2008/layout/LinedList"/>
    <dgm:cxn modelId="{CFA5E972-13C6-43E9-B9A3-DD1437A4C39F}" type="presOf" srcId="{B8A3B77F-0559-45F6-9617-88515B294155}" destId="{EDC0B744-E3D6-47BF-B3B7-7685F0D896B7}" srcOrd="0" destOrd="0" presId="urn:microsoft.com/office/officeart/2008/layout/LinedList"/>
    <dgm:cxn modelId="{98675D85-84CA-4CB3-8D07-388D1CCE97E2}" type="presOf" srcId="{E0A40229-18F6-4DF0-89E8-E21117F01438}" destId="{B6002EC6-C5DC-4666-B275-66646D59335B}" srcOrd="0" destOrd="0" presId="urn:microsoft.com/office/officeart/2008/layout/LinedList"/>
    <dgm:cxn modelId="{E51E979D-CFF8-4633-8423-5376B4B81869}" type="presOf" srcId="{5AD774A0-20CE-4CD2-8856-FF71B738D905}" destId="{A317136F-1280-4CFB-A38E-3AFEB64A3E76}" srcOrd="0" destOrd="0" presId="urn:microsoft.com/office/officeart/2008/layout/LinedList"/>
    <dgm:cxn modelId="{6D4434AB-1FAC-467C-80FF-F7642C82897A}" srcId="{5AD774A0-20CE-4CD2-8856-FF71B738D905}" destId="{A4DA45CC-DC17-4EE5-A670-1DF4FA311EA0}" srcOrd="0" destOrd="0" parTransId="{A88D58C0-DC3C-4FC5-8329-18DEC1ADC7FC}" sibTransId="{DB13F5B8-4376-4311-98C2-17FD9C380CF5}"/>
    <dgm:cxn modelId="{EA0DE7B0-1AF0-4A2A-934D-AC4C66F0CC4E}" srcId="{7730EC40-DC53-4502-8396-871B70E16DDD}" destId="{FB5DD659-A35E-4290-AABD-C5211A634B79}" srcOrd="0" destOrd="0" parTransId="{AC10EE5A-9F3F-4FB6-B35D-B36207F64493}" sibTransId="{1082DAC2-3F9E-46CD-8A28-9B04189CE244}"/>
    <dgm:cxn modelId="{59A960DC-5808-48E1-8BD0-3BF80B42BEFA}" srcId="{D7F0CAA1-AE2B-4840-B516-8A89D070E669}" destId="{B8A3B77F-0559-45F6-9617-88515B294155}" srcOrd="0" destOrd="0" parTransId="{3C01A0D2-5467-4CB7-B06E-EE7A8FF3EA86}" sibTransId="{BD36776D-4BF2-44E2-97A5-32C4C0E91B1C}"/>
    <dgm:cxn modelId="{E2AB1AE2-F526-402D-9AD8-3D78083FDE96}" type="presOf" srcId="{FB5DD659-A35E-4290-AABD-C5211A634B79}" destId="{14339824-2C98-46E4-9BE2-897420B5AEF7}" srcOrd="0" destOrd="0" presId="urn:microsoft.com/office/officeart/2008/layout/LinedList"/>
    <dgm:cxn modelId="{4F60DFFF-DCD2-4570-84FF-52F56E409F6E}" srcId="{E0A40229-18F6-4DF0-89E8-E21117F01438}" destId="{D7F0CAA1-AE2B-4840-B516-8A89D070E669}" srcOrd="2" destOrd="0" parTransId="{D0AE2C66-6B79-4407-9DF3-D26ECF127A51}" sibTransId="{6FC2D499-9C3B-4160-B89E-9BC1D0A8AFBA}"/>
    <dgm:cxn modelId="{1A318E6C-03AF-488C-9584-ECB215DC04F3}" type="presParOf" srcId="{B6002EC6-C5DC-4666-B275-66646D59335B}" destId="{4FD5AD31-7E73-4A2E-A871-A5C92ECA7528}" srcOrd="0" destOrd="0" presId="urn:microsoft.com/office/officeart/2008/layout/LinedList"/>
    <dgm:cxn modelId="{4BDA3165-83D2-4DD4-9B73-CC7484BF2F1C}" type="presParOf" srcId="{B6002EC6-C5DC-4666-B275-66646D59335B}" destId="{E372E452-1DDA-4DC9-80A9-289871BF6A51}" srcOrd="1" destOrd="0" presId="urn:microsoft.com/office/officeart/2008/layout/LinedList"/>
    <dgm:cxn modelId="{64F3C367-CE8C-45C6-B283-37E48F365944}" type="presParOf" srcId="{E372E452-1DDA-4DC9-80A9-289871BF6A51}" destId="{6CCBA8BA-5962-41D0-90F3-CCDC29CED54D}" srcOrd="0" destOrd="0" presId="urn:microsoft.com/office/officeart/2008/layout/LinedList"/>
    <dgm:cxn modelId="{0177AA6F-8B00-4506-A9A0-AA646B35E186}" type="presParOf" srcId="{E372E452-1DDA-4DC9-80A9-289871BF6A51}" destId="{048638A6-9C5F-476A-A847-62D1126F8608}" srcOrd="1" destOrd="0" presId="urn:microsoft.com/office/officeart/2008/layout/LinedList"/>
    <dgm:cxn modelId="{C906CDEE-A769-4E38-9B5B-146B6C9DB88E}" type="presParOf" srcId="{048638A6-9C5F-476A-A847-62D1126F8608}" destId="{1F3B5687-0FE8-4581-9B80-399808602DDC}" srcOrd="0" destOrd="0" presId="urn:microsoft.com/office/officeart/2008/layout/LinedList"/>
    <dgm:cxn modelId="{B625B8BC-B6B7-47E5-A153-DFABAC90E019}" type="presParOf" srcId="{048638A6-9C5F-476A-A847-62D1126F8608}" destId="{90556CF9-D35D-451B-B32D-E58AE1C784FB}" srcOrd="1" destOrd="0" presId="urn:microsoft.com/office/officeart/2008/layout/LinedList"/>
    <dgm:cxn modelId="{D44A822F-9E07-4B30-9C03-13AC9B0F4A1E}" type="presParOf" srcId="{90556CF9-D35D-451B-B32D-E58AE1C784FB}" destId="{9C2A2BE5-921B-4BD9-B8B2-23D0A4F0592C}" srcOrd="0" destOrd="0" presId="urn:microsoft.com/office/officeart/2008/layout/LinedList"/>
    <dgm:cxn modelId="{7BCC1D3B-14C1-4688-87C7-3E7339D10952}" type="presParOf" srcId="{90556CF9-D35D-451B-B32D-E58AE1C784FB}" destId="{14339824-2C98-46E4-9BE2-897420B5AEF7}" srcOrd="1" destOrd="0" presId="urn:microsoft.com/office/officeart/2008/layout/LinedList"/>
    <dgm:cxn modelId="{95C07142-D0A4-408A-90CF-D0573AC65EC9}" type="presParOf" srcId="{90556CF9-D35D-451B-B32D-E58AE1C784FB}" destId="{36D4C686-0196-4668-8A58-3BD6228FAEB8}" srcOrd="2" destOrd="0" presId="urn:microsoft.com/office/officeart/2008/layout/LinedList"/>
    <dgm:cxn modelId="{B26E0D5D-AC23-4CFF-8395-9B52F51BA8D4}" type="presParOf" srcId="{048638A6-9C5F-476A-A847-62D1126F8608}" destId="{3827F7F1-0E2E-4C79-8AF7-80BDC738B126}" srcOrd="2" destOrd="0" presId="urn:microsoft.com/office/officeart/2008/layout/LinedList"/>
    <dgm:cxn modelId="{636152B5-FBB0-4639-A575-93FA4FE5C9BF}" type="presParOf" srcId="{048638A6-9C5F-476A-A847-62D1126F8608}" destId="{FDD3200A-7260-4C1D-903A-BFAAAC910C8A}" srcOrd="3" destOrd="0" presId="urn:microsoft.com/office/officeart/2008/layout/LinedList"/>
    <dgm:cxn modelId="{C5D1BDF5-6918-49DB-92DE-DE7D54184C2D}" type="presParOf" srcId="{B6002EC6-C5DC-4666-B275-66646D59335B}" destId="{FB8B9C74-1675-45FE-9100-62D6213FDA43}" srcOrd="2" destOrd="0" presId="urn:microsoft.com/office/officeart/2008/layout/LinedList"/>
    <dgm:cxn modelId="{E8E43682-4ADC-469A-90FA-47C0B3B68CAB}" type="presParOf" srcId="{B6002EC6-C5DC-4666-B275-66646D59335B}" destId="{BD6C90B9-A981-4052-AB2C-E85FDF014795}" srcOrd="3" destOrd="0" presId="urn:microsoft.com/office/officeart/2008/layout/LinedList"/>
    <dgm:cxn modelId="{774B4C1A-F2C3-4551-8CC8-C60CF56EA834}" type="presParOf" srcId="{BD6C90B9-A981-4052-AB2C-E85FDF014795}" destId="{A317136F-1280-4CFB-A38E-3AFEB64A3E76}" srcOrd="0" destOrd="0" presId="urn:microsoft.com/office/officeart/2008/layout/LinedList"/>
    <dgm:cxn modelId="{6B142E2D-ECCD-4165-AB59-11CC3806970E}" type="presParOf" srcId="{BD6C90B9-A981-4052-AB2C-E85FDF014795}" destId="{C7F15C7B-A54E-4129-9D6B-79AF8F3B33F2}" srcOrd="1" destOrd="0" presId="urn:microsoft.com/office/officeart/2008/layout/LinedList"/>
    <dgm:cxn modelId="{455AC8A0-ED0D-4A05-9FD7-161E9C96615B}" type="presParOf" srcId="{C7F15C7B-A54E-4129-9D6B-79AF8F3B33F2}" destId="{842F7F02-A930-4218-9CF3-9AA85C9D57D5}" srcOrd="0" destOrd="0" presId="urn:microsoft.com/office/officeart/2008/layout/LinedList"/>
    <dgm:cxn modelId="{330A08F4-C86D-4D2D-856A-5206E6631437}" type="presParOf" srcId="{C7F15C7B-A54E-4129-9D6B-79AF8F3B33F2}" destId="{56CCC16A-84C8-49A2-8854-606081F49990}" srcOrd="1" destOrd="0" presId="urn:microsoft.com/office/officeart/2008/layout/LinedList"/>
    <dgm:cxn modelId="{06597E55-C7DD-4AD7-BBA2-451C3C133F65}" type="presParOf" srcId="{56CCC16A-84C8-49A2-8854-606081F49990}" destId="{3A627827-4770-4C08-804A-8A624B21DC0B}" srcOrd="0" destOrd="0" presId="urn:microsoft.com/office/officeart/2008/layout/LinedList"/>
    <dgm:cxn modelId="{47BC7538-48EF-443B-A368-7EAD21E8FF45}" type="presParOf" srcId="{56CCC16A-84C8-49A2-8854-606081F49990}" destId="{C4D2C83E-EBD4-4888-8A09-5637C0E7A195}" srcOrd="1" destOrd="0" presId="urn:microsoft.com/office/officeart/2008/layout/LinedList"/>
    <dgm:cxn modelId="{3272F126-515E-4837-B754-D575C3338161}" type="presParOf" srcId="{56CCC16A-84C8-49A2-8854-606081F49990}" destId="{6460E306-0F49-4EBC-8D53-08EC64F82DBB}" srcOrd="2" destOrd="0" presId="urn:microsoft.com/office/officeart/2008/layout/LinedList"/>
    <dgm:cxn modelId="{FC0DC7FB-3053-462D-B181-0C1E6923B92E}" type="presParOf" srcId="{C7F15C7B-A54E-4129-9D6B-79AF8F3B33F2}" destId="{EEEC4DCD-03A2-4020-9FE1-3C21FA22DCD7}" srcOrd="2" destOrd="0" presId="urn:microsoft.com/office/officeart/2008/layout/LinedList"/>
    <dgm:cxn modelId="{135FF68F-F43A-4846-99F9-41B37A4E6D3F}" type="presParOf" srcId="{C7F15C7B-A54E-4129-9D6B-79AF8F3B33F2}" destId="{CB4E1E46-0820-4A24-9C8D-0138CBAAA91E}" srcOrd="3" destOrd="0" presId="urn:microsoft.com/office/officeart/2008/layout/LinedList"/>
    <dgm:cxn modelId="{2DB12F32-D475-4327-949D-625E0370058E}" type="presParOf" srcId="{B6002EC6-C5DC-4666-B275-66646D59335B}" destId="{532F5046-4B68-4DAA-81B6-FDE2DB61ED98}" srcOrd="4" destOrd="0" presId="urn:microsoft.com/office/officeart/2008/layout/LinedList"/>
    <dgm:cxn modelId="{9B12A82C-BFD8-43F1-AAC9-32F5B52B2E51}" type="presParOf" srcId="{B6002EC6-C5DC-4666-B275-66646D59335B}" destId="{B49D7D24-3D1A-4BA4-86C8-3D7F2C89F9C8}" srcOrd="5" destOrd="0" presId="urn:microsoft.com/office/officeart/2008/layout/LinedList"/>
    <dgm:cxn modelId="{FAEEBA01-4854-4915-9AEC-6630432CAC75}" type="presParOf" srcId="{B49D7D24-3D1A-4BA4-86C8-3D7F2C89F9C8}" destId="{68E73A3C-0EF4-489B-BB47-F91768166766}" srcOrd="0" destOrd="0" presId="urn:microsoft.com/office/officeart/2008/layout/LinedList"/>
    <dgm:cxn modelId="{789DF13C-B9F4-448E-A058-506277C7E35F}" type="presParOf" srcId="{B49D7D24-3D1A-4BA4-86C8-3D7F2C89F9C8}" destId="{1C4C01E5-7A08-41F3-B718-7B0F39FC4AED}" srcOrd="1" destOrd="0" presId="urn:microsoft.com/office/officeart/2008/layout/LinedList"/>
    <dgm:cxn modelId="{5943CB53-BD71-4E2D-B5A6-0A780FEAE5F9}" type="presParOf" srcId="{1C4C01E5-7A08-41F3-B718-7B0F39FC4AED}" destId="{E4E6938A-2EDA-4371-B6C4-C1D22551789F}" srcOrd="0" destOrd="0" presId="urn:microsoft.com/office/officeart/2008/layout/LinedList"/>
    <dgm:cxn modelId="{582BC090-E46D-46EB-B31B-684CB1BFD9D7}" type="presParOf" srcId="{1C4C01E5-7A08-41F3-B718-7B0F39FC4AED}" destId="{457C079A-9729-423D-99DD-1D0161CDFD2F}" srcOrd="1" destOrd="0" presId="urn:microsoft.com/office/officeart/2008/layout/LinedList"/>
    <dgm:cxn modelId="{11966F7A-3626-45E8-813E-3F22E7B8EE4A}" type="presParOf" srcId="{457C079A-9729-423D-99DD-1D0161CDFD2F}" destId="{8ED5D304-C593-4B28-9057-2069610DF00B}" srcOrd="0" destOrd="0" presId="urn:microsoft.com/office/officeart/2008/layout/LinedList"/>
    <dgm:cxn modelId="{5885B44E-AA6E-4060-9E7D-0F5F6B817ECB}" type="presParOf" srcId="{457C079A-9729-423D-99DD-1D0161CDFD2F}" destId="{EDC0B744-E3D6-47BF-B3B7-7685F0D896B7}" srcOrd="1" destOrd="0" presId="urn:microsoft.com/office/officeart/2008/layout/LinedList"/>
    <dgm:cxn modelId="{244C6563-C535-45F1-89EA-3257140FDA4C}" type="presParOf" srcId="{457C079A-9729-423D-99DD-1D0161CDFD2F}" destId="{15F504A1-8F30-44A9-8BD5-EA6429D6874C}" srcOrd="2" destOrd="0" presId="urn:microsoft.com/office/officeart/2008/layout/LinedList"/>
    <dgm:cxn modelId="{6D434400-38B0-4154-9EB7-DE5AFEFF162B}" type="presParOf" srcId="{1C4C01E5-7A08-41F3-B718-7B0F39FC4AED}" destId="{7258B6FB-AAC3-4AD2-96E7-746ABD55813B}" srcOrd="2" destOrd="0" presId="urn:microsoft.com/office/officeart/2008/layout/LinedList"/>
    <dgm:cxn modelId="{8D1EAEE1-0198-4696-A0F9-D731FE310257}" type="presParOf" srcId="{1C4C01E5-7A08-41F3-B718-7B0F39FC4AED}" destId="{F60CDB8B-9581-494E-B2B9-F62675239C6B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0A40229-18F6-4DF0-89E8-E21117F01438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de-DE"/>
        </a:p>
      </dgm:t>
    </dgm:pt>
    <dgm:pt modelId="{7730EC40-DC53-4502-8396-871B70E16DDD}">
      <dgm:prSet phldrT="[Text]"/>
      <dgm:spPr/>
      <dgm:t>
        <a:bodyPr/>
        <a:lstStyle/>
        <a:p>
          <a:r>
            <a:rPr lang="de-DE" b="1" dirty="0"/>
            <a:t>Routinen &amp; Rituale</a:t>
          </a:r>
        </a:p>
      </dgm:t>
    </dgm:pt>
    <dgm:pt modelId="{C5E554D5-4850-4EDE-B8DF-3AE8C03134FF}" type="parTrans" cxnId="{3A056203-BA11-479C-BE87-DA34532A30CD}">
      <dgm:prSet/>
      <dgm:spPr/>
      <dgm:t>
        <a:bodyPr/>
        <a:lstStyle/>
        <a:p>
          <a:endParaRPr lang="de-DE"/>
        </a:p>
      </dgm:t>
    </dgm:pt>
    <dgm:pt modelId="{A2B0F7D5-C0B3-4E72-B8E1-AD6133E6E6BC}" type="sibTrans" cxnId="{3A056203-BA11-479C-BE87-DA34532A30CD}">
      <dgm:prSet/>
      <dgm:spPr/>
      <dgm:t>
        <a:bodyPr/>
        <a:lstStyle/>
        <a:p>
          <a:endParaRPr lang="de-DE"/>
        </a:p>
      </dgm:t>
    </dgm:pt>
    <dgm:pt modelId="{FB5DD659-A35E-4290-AABD-C5211A634B79}">
      <dgm:prSet phldrT="[Text]" custT="1"/>
      <dgm:spPr/>
      <dgm:t>
        <a:bodyPr/>
        <a:lstStyle/>
        <a:p>
          <a:r>
            <a:rPr lang="de-DE" sz="1600" b="1" dirty="0"/>
            <a:t>Beginn der Stunde</a:t>
          </a:r>
          <a:r>
            <a:rPr lang="de-DE" sz="1600" dirty="0"/>
            <a:t>: </a:t>
          </a:r>
        </a:p>
        <a:p>
          <a:r>
            <a:rPr lang="de-DE" sz="1600" dirty="0"/>
            <a:t>Stille Minute, Material auf dem Tisch, Schiebesystem, aufstehen</a:t>
          </a:r>
        </a:p>
        <a:p>
          <a:r>
            <a:rPr lang="de-DE" sz="1600" b="1" dirty="0"/>
            <a:t>Ende der Stunde</a:t>
          </a:r>
          <a:r>
            <a:rPr lang="de-DE" sz="1600" dirty="0"/>
            <a:t>: </a:t>
          </a:r>
        </a:p>
        <a:p>
          <a:r>
            <a:rPr lang="de-DE" sz="1600" dirty="0"/>
            <a:t>Regiezeit, Abschiedsgruß</a:t>
          </a:r>
        </a:p>
        <a:p>
          <a:endParaRPr lang="de-DE" sz="1600" dirty="0"/>
        </a:p>
      </dgm:t>
    </dgm:pt>
    <dgm:pt modelId="{AC10EE5A-9F3F-4FB6-B35D-B36207F64493}" type="parTrans" cxnId="{EA0DE7B0-1AF0-4A2A-934D-AC4C66F0CC4E}">
      <dgm:prSet/>
      <dgm:spPr/>
      <dgm:t>
        <a:bodyPr/>
        <a:lstStyle/>
        <a:p>
          <a:endParaRPr lang="de-DE"/>
        </a:p>
      </dgm:t>
    </dgm:pt>
    <dgm:pt modelId="{1082DAC2-3F9E-46CD-8A28-9B04189CE244}" type="sibTrans" cxnId="{EA0DE7B0-1AF0-4A2A-934D-AC4C66F0CC4E}">
      <dgm:prSet/>
      <dgm:spPr/>
      <dgm:t>
        <a:bodyPr/>
        <a:lstStyle/>
        <a:p>
          <a:endParaRPr lang="de-DE"/>
        </a:p>
      </dgm:t>
    </dgm:pt>
    <dgm:pt modelId="{5AD774A0-20CE-4CD2-8856-FF71B738D905}">
      <dgm:prSet phldrT="[Text]" custT="1"/>
      <dgm:spPr/>
      <dgm:t>
        <a:bodyPr/>
        <a:lstStyle/>
        <a:p>
          <a:r>
            <a:rPr lang="de-DE" sz="2000" b="1" dirty="0"/>
            <a:t>Übergänge gestalten</a:t>
          </a:r>
        </a:p>
      </dgm:t>
    </dgm:pt>
    <dgm:pt modelId="{768FE09E-DDD3-4100-88E6-481284E4A07E}" type="parTrans" cxnId="{C2FEE45B-14F0-4EA6-9662-F14DD63E2CFC}">
      <dgm:prSet/>
      <dgm:spPr/>
      <dgm:t>
        <a:bodyPr/>
        <a:lstStyle/>
        <a:p>
          <a:endParaRPr lang="de-DE"/>
        </a:p>
      </dgm:t>
    </dgm:pt>
    <dgm:pt modelId="{445D398D-D2FD-44FA-A913-2A529938531F}" type="sibTrans" cxnId="{C2FEE45B-14F0-4EA6-9662-F14DD63E2CFC}">
      <dgm:prSet/>
      <dgm:spPr/>
      <dgm:t>
        <a:bodyPr/>
        <a:lstStyle/>
        <a:p>
          <a:endParaRPr lang="de-DE"/>
        </a:p>
      </dgm:t>
    </dgm:pt>
    <dgm:pt modelId="{B8A3B77F-0559-45F6-9617-88515B294155}">
      <dgm:prSet phldrT="[Text]" custT="1"/>
      <dgm:spPr/>
      <dgm:t>
        <a:bodyPr/>
        <a:lstStyle/>
        <a:p>
          <a:r>
            <a:rPr lang="de-DE" sz="1600" dirty="0"/>
            <a:t>Klangsignal, visuelle Signale</a:t>
          </a:r>
        </a:p>
      </dgm:t>
    </dgm:pt>
    <dgm:pt modelId="{3C01A0D2-5467-4CB7-B06E-EE7A8FF3EA86}" type="parTrans" cxnId="{59A960DC-5808-48E1-8BD0-3BF80B42BEFA}">
      <dgm:prSet/>
      <dgm:spPr/>
      <dgm:t>
        <a:bodyPr/>
        <a:lstStyle/>
        <a:p>
          <a:endParaRPr lang="de-DE"/>
        </a:p>
      </dgm:t>
    </dgm:pt>
    <dgm:pt modelId="{BD36776D-4BF2-44E2-97A5-32C4C0E91B1C}" type="sibTrans" cxnId="{59A960DC-5808-48E1-8BD0-3BF80B42BEFA}">
      <dgm:prSet/>
      <dgm:spPr/>
      <dgm:t>
        <a:bodyPr/>
        <a:lstStyle/>
        <a:p>
          <a:endParaRPr lang="de-DE"/>
        </a:p>
      </dgm:t>
    </dgm:pt>
    <dgm:pt modelId="{D7F0CAA1-AE2B-4840-B516-8A89D070E669}">
      <dgm:prSet phldrT="[Text]"/>
      <dgm:spPr/>
      <dgm:t>
        <a:bodyPr/>
        <a:lstStyle/>
        <a:p>
          <a:r>
            <a:rPr lang="de-DE" b="1" dirty="0"/>
            <a:t>Ruhe herstellen</a:t>
          </a:r>
        </a:p>
      </dgm:t>
    </dgm:pt>
    <dgm:pt modelId="{D0AE2C66-6B79-4407-9DF3-D26ECF127A51}" type="parTrans" cxnId="{4F60DFFF-DCD2-4570-84FF-52F56E409F6E}">
      <dgm:prSet/>
      <dgm:spPr/>
      <dgm:t>
        <a:bodyPr/>
        <a:lstStyle/>
        <a:p>
          <a:endParaRPr lang="de-DE"/>
        </a:p>
      </dgm:t>
    </dgm:pt>
    <dgm:pt modelId="{6FC2D499-9C3B-4160-B89E-9BC1D0A8AFBA}" type="sibTrans" cxnId="{4F60DFFF-DCD2-4570-84FF-52F56E409F6E}">
      <dgm:prSet/>
      <dgm:spPr/>
      <dgm:t>
        <a:bodyPr/>
        <a:lstStyle/>
        <a:p>
          <a:endParaRPr lang="de-DE"/>
        </a:p>
      </dgm:t>
    </dgm:pt>
    <dgm:pt modelId="{A4DA45CC-DC17-4EE5-A670-1DF4FA311EA0}">
      <dgm:prSet phldrT="[Text]" custT="1"/>
      <dgm:spPr/>
      <dgm:t>
        <a:bodyPr/>
        <a:lstStyle/>
        <a:p>
          <a:r>
            <a:rPr lang="de-DE" sz="1600" dirty="0"/>
            <a:t>Aufräummusik, Rituale um Gruppen aufzuteilen, Lerntempoduett oder „Bus </a:t>
          </a:r>
          <a:r>
            <a:rPr lang="de-DE" sz="1600" dirty="0" err="1"/>
            <a:t>Stop</a:t>
          </a:r>
          <a:r>
            <a:rPr lang="de-DE" sz="1600" dirty="0"/>
            <a:t>“ -&gt; „Was machen die </a:t>
          </a:r>
          <a:r>
            <a:rPr lang="de-DE" sz="1600" dirty="0" err="1"/>
            <a:t>SuS</a:t>
          </a:r>
          <a:r>
            <a:rPr lang="de-DE" sz="1600" dirty="0"/>
            <a:t>, wenn sie fertig sind?“</a:t>
          </a:r>
        </a:p>
      </dgm:t>
    </dgm:pt>
    <dgm:pt modelId="{A88D58C0-DC3C-4FC5-8329-18DEC1ADC7FC}" type="parTrans" cxnId="{6D4434AB-1FAC-467C-80FF-F7642C82897A}">
      <dgm:prSet/>
      <dgm:spPr/>
      <dgm:t>
        <a:bodyPr/>
        <a:lstStyle/>
        <a:p>
          <a:endParaRPr lang="de-DE"/>
        </a:p>
      </dgm:t>
    </dgm:pt>
    <dgm:pt modelId="{DB13F5B8-4376-4311-98C2-17FD9C380CF5}" type="sibTrans" cxnId="{6D4434AB-1FAC-467C-80FF-F7642C82897A}">
      <dgm:prSet/>
      <dgm:spPr/>
      <dgm:t>
        <a:bodyPr/>
        <a:lstStyle/>
        <a:p>
          <a:endParaRPr lang="de-DE"/>
        </a:p>
      </dgm:t>
    </dgm:pt>
    <dgm:pt modelId="{B6002EC6-C5DC-4666-B275-66646D59335B}" type="pres">
      <dgm:prSet presAssocID="{E0A40229-18F6-4DF0-89E8-E21117F01438}" presName="vert0" presStyleCnt="0">
        <dgm:presLayoutVars>
          <dgm:dir/>
          <dgm:animOne val="branch"/>
          <dgm:animLvl val="lvl"/>
        </dgm:presLayoutVars>
      </dgm:prSet>
      <dgm:spPr/>
    </dgm:pt>
    <dgm:pt modelId="{4FD5AD31-7E73-4A2E-A871-A5C92ECA7528}" type="pres">
      <dgm:prSet presAssocID="{7730EC40-DC53-4502-8396-871B70E16DDD}" presName="thickLine" presStyleLbl="alignNode1" presStyleIdx="0" presStyleCnt="3"/>
      <dgm:spPr/>
    </dgm:pt>
    <dgm:pt modelId="{E372E452-1DDA-4DC9-80A9-289871BF6A51}" type="pres">
      <dgm:prSet presAssocID="{7730EC40-DC53-4502-8396-871B70E16DDD}" presName="horz1" presStyleCnt="0"/>
      <dgm:spPr/>
    </dgm:pt>
    <dgm:pt modelId="{6CCBA8BA-5962-41D0-90F3-CCDC29CED54D}" type="pres">
      <dgm:prSet presAssocID="{7730EC40-DC53-4502-8396-871B70E16DDD}" presName="tx1" presStyleLbl="revTx" presStyleIdx="0" presStyleCnt="6"/>
      <dgm:spPr/>
    </dgm:pt>
    <dgm:pt modelId="{048638A6-9C5F-476A-A847-62D1126F8608}" type="pres">
      <dgm:prSet presAssocID="{7730EC40-DC53-4502-8396-871B70E16DDD}" presName="vert1" presStyleCnt="0"/>
      <dgm:spPr/>
    </dgm:pt>
    <dgm:pt modelId="{1F3B5687-0FE8-4581-9B80-399808602DDC}" type="pres">
      <dgm:prSet presAssocID="{FB5DD659-A35E-4290-AABD-C5211A634B79}" presName="vertSpace2a" presStyleCnt="0"/>
      <dgm:spPr/>
    </dgm:pt>
    <dgm:pt modelId="{90556CF9-D35D-451B-B32D-E58AE1C784FB}" type="pres">
      <dgm:prSet presAssocID="{FB5DD659-A35E-4290-AABD-C5211A634B79}" presName="horz2" presStyleCnt="0"/>
      <dgm:spPr/>
    </dgm:pt>
    <dgm:pt modelId="{9C2A2BE5-921B-4BD9-B8B2-23D0A4F0592C}" type="pres">
      <dgm:prSet presAssocID="{FB5DD659-A35E-4290-AABD-C5211A634B79}" presName="horzSpace2" presStyleCnt="0"/>
      <dgm:spPr/>
    </dgm:pt>
    <dgm:pt modelId="{14339824-2C98-46E4-9BE2-897420B5AEF7}" type="pres">
      <dgm:prSet presAssocID="{FB5DD659-A35E-4290-AABD-C5211A634B79}" presName="tx2" presStyleLbl="revTx" presStyleIdx="1" presStyleCnt="6"/>
      <dgm:spPr/>
    </dgm:pt>
    <dgm:pt modelId="{36D4C686-0196-4668-8A58-3BD6228FAEB8}" type="pres">
      <dgm:prSet presAssocID="{FB5DD659-A35E-4290-AABD-C5211A634B79}" presName="vert2" presStyleCnt="0"/>
      <dgm:spPr/>
    </dgm:pt>
    <dgm:pt modelId="{3827F7F1-0E2E-4C79-8AF7-80BDC738B126}" type="pres">
      <dgm:prSet presAssocID="{FB5DD659-A35E-4290-AABD-C5211A634B79}" presName="thinLine2b" presStyleLbl="callout" presStyleIdx="0" presStyleCnt="3"/>
      <dgm:spPr/>
    </dgm:pt>
    <dgm:pt modelId="{FDD3200A-7260-4C1D-903A-BFAAAC910C8A}" type="pres">
      <dgm:prSet presAssocID="{FB5DD659-A35E-4290-AABD-C5211A634B79}" presName="vertSpace2b" presStyleCnt="0"/>
      <dgm:spPr/>
    </dgm:pt>
    <dgm:pt modelId="{FB8B9C74-1675-45FE-9100-62D6213FDA43}" type="pres">
      <dgm:prSet presAssocID="{5AD774A0-20CE-4CD2-8856-FF71B738D905}" presName="thickLine" presStyleLbl="alignNode1" presStyleIdx="1" presStyleCnt="3"/>
      <dgm:spPr/>
    </dgm:pt>
    <dgm:pt modelId="{BD6C90B9-A981-4052-AB2C-E85FDF014795}" type="pres">
      <dgm:prSet presAssocID="{5AD774A0-20CE-4CD2-8856-FF71B738D905}" presName="horz1" presStyleCnt="0"/>
      <dgm:spPr/>
    </dgm:pt>
    <dgm:pt modelId="{A317136F-1280-4CFB-A38E-3AFEB64A3E76}" type="pres">
      <dgm:prSet presAssocID="{5AD774A0-20CE-4CD2-8856-FF71B738D905}" presName="tx1" presStyleLbl="revTx" presStyleIdx="2" presStyleCnt="6"/>
      <dgm:spPr/>
    </dgm:pt>
    <dgm:pt modelId="{C7F15C7B-A54E-4129-9D6B-79AF8F3B33F2}" type="pres">
      <dgm:prSet presAssocID="{5AD774A0-20CE-4CD2-8856-FF71B738D905}" presName="vert1" presStyleCnt="0"/>
      <dgm:spPr/>
    </dgm:pt>
    <dgm:pt modelId="{842F7F02-A930-4218-9CF3-9AA85C9D57D5}" type="pres">
      <dgm:prSet presAssocID="{A4DA45CC-DC17-4EE5-A670-1DF4FA311EA0}" presName="vertSpace2a" presStyleCnt="0"/>
      <dgm:spPr/>
    </dgm:pt>
    <dgm:pt modelId="{56CCC16A-84C8-49A2-8854-606081F49990}" type="pres">
      <dgm:prSet presAssocID="{A4DA45CC-DC17-4EE5-A670-1DF4FA311EA0}" presName="horz2" presStyleCnt="0"/>
      <dgm:spPr/>
    </dgm:pt>
    <dgm:pt modelId="{3A627827-4770-4C08-804A-8A624B21DC0B}" type="pres">
      <dgm:prSet presAssocID="{A4DA45CC-DC17-4EE5-A670-1DF4FA311EA0}" presName="horzSpace2" presStyleCnt="0"/>
      <dgm:spPr/>
    </dgm:pt>
    <dgm:pt modelId="{C4D2C83E-EBD4-4888-8A09-5637C0E7A195}" type="pres">
      <dgm:prSet presAssocID="{A4DA45CC-DC17-4EE5-A670-1DF4FA311EA0}" presName="tx2" presStyleLbl="revTx" presStyleIdx="3" presStyleCnt="6"/>
      <dgm:spPr/>
    </dgm:pt>
    <dgm:pt modelId="{6460E306-0F49-4EBC-8D53-08EC64F82DBB}" type="pres">
      <dgm:prSet presAssocID="{A4DA45CC-DC17-4EE5-A670-1DF4FA311EA0}" presName="vert2" presStyleCnt="0"/>
      <dgm:spPr/>
    </dgm:pt>
    <dgm:pt modelId="{EEEC4DCD-03A2-4020-9FE1-3C21FA22DCD7}" type="pres">
      <dgm:prSet presAssocID="{A4DA45CC-DC17-4EE5-A670-1DF4FA311EA0}" presName="thinLine2b" presStyleLbl="callout" presStyleIdx="1" presStyleCnt="3"/>
      <dgm:spPr/>
    </dgm:pt>
    <dgm:pt modelId="{CB4E1E46-0820-4A24-9C8D-0138CBAAA91E}" type="pres">
      <dgm:prSet presAssocID="{A4DA45CC-DC17-4EE5-A670-1DF4FA311EA0}" presName="vertSpace2b" presStyleCnt="0"/>
      <dgm:spPr/>
    </dgm:pt>
    <dgm:pt modelId="{532F5046-4B68-4DAA-81B6-FDE2DB61ED98}" type="pres">
      <dgm:prSet presAssocID="{D7F0CAA1-AE2B-4840-B516-8A89D070E669}" presName="thickLine" presStyleLbl="alignNode1" presStyleIdx="2" presStyleCnt="3"/>
      <dgm:spPr/>
    </dgm:pt>
    <dgm:pt modelId="{B49D7D24-3D1A-4BA4-86C8-3D7F2C89F9C8}" type="pres">
      <dgm:prSet presAssocID="{D7F0CAA1-AE2B-4840-B516-8A89D070E669}" presName="horz1" presStyleCnt="0"/>
      <dgm:spPr/>
    </dgm:pt>
    <dgm:pt modelId="{68E73A3C-0EF4-489B-BB47-F91768166766}" type="pres">
      <dgm:prSet presAssocID="{D7F0CAA1-AE2B-4840-B516-8A89D070E669}" presName="tx1" presStyleLbl="revTx" presStyleIdx="4" presStyleCnt="6"/>
      <dgm:spPr/>
    </dgm:pt>
    <dgm:pt modelId="{1C4C01E5-7A08-41F3-B718-7B0F39FC4AED}" type="pres">
      <dgm:prSet presAssocID="{D7F0CAA1-AE2B-4840-B516-8A89D070E669}" presName="vert1" presStyleCnt="0"/>
      <dgm:spPr/>
    </dgm:pt>
    <dgm:pt modelId="{E4E6938A-2EDA-4371-B6C4-C1D22551789F}" type="pres">
      <dgm:prSet presAssocID="{B8A3B77F-0559-45F6-9617-88515B294155}" presName="vertSpace2a" presStyleCnt="0"/>
      <dgm:spPr/>
    </dgm:pt>
    <dgm:pt modelId="{457C079A-9729-423D-99DD-1D0161CDFD2F}" type="pres">
      <dgm:prSet presAssocID="{B8A3B77F-0559-45F6-9617-88515B294155}" presName="horz2" presStyleCnt="0"/>
      <dgm:spPr/>
    </dgm:pt>
    <dgm:pt modelId="{8ED5D304-C593-4B28-9057-2069610DF00B}" type="pres">
      <dgm:prSet presAssocID="{B8A3B77F-0559-45F6-9617-88515B294155}" presName="horzSpace2" presStyleCnt="0"/>
      <dgm:spPr/>
    </dgm:pt>
    <dgm:pt modelId="{EDC0B744-E3D6-47BF-B3B7-7685F0D896B7}" type="pres">
      <dgm:prSet presAssocID="{B8A3B77F-0559-45F6-9617-88515B294155}" presName="tx2" presStyleLbl="revTx" presStyleIdx="5" presStyleCnt="6"/>
      <dgm:spPr/>
    </dgm:pt>
    <dgm:pt modelId="{15F504A1-8F30-44A9-8BD5-EA6429D6874C}" type="pres">
      <dgm:prSet presAssocID="{B8A3B77F-0559-45F6-9617-88515B294155}" presName="vert2" presStyleCnt="0"/>
      <dgm:spPr/>
    </dgm:pt>
    <dgm:pt modelId="{7258B6FB-AAC3-4AD2-96E7-746ABD55813B}" type="pres">
      <dgm:prSet presAssocID="{B8A3B77F-0559-45F6-9617-88515B294155}" presName="thinLine2b" presStyleLbl="callout" presStyleIdx="2" presStyleCnt="3"/>
      <dgm:spPr/>
    </dgm:pt>
    <dgm:pt modelId="{F60CDB8B-9581-494E-B2B9-F62675239C6B}" type="pres">
      <dgm:prSet presAssocID="{B8A3B77F-0559-45F6-9617-88515B294155}" presName="vertSpace2b" presStyleCnt="0"/>
      <dgm:spPr/>
    </dgm:pt>
  </dgm:ptLst>
  <dgm:cxnLst>
    <dgm:cxn modelId="{3A056203-BA11-479C-BE87-DA34532A30CD}" srcId="{E0A40229-18F6-4DF0-89E8-E21117F01438}" destId="{7730EC40-DC53-4502-8396-871B70E16DDD}" srcOrd="0" destOrd="0" parTransId="{C5E554D5-4850-4EDE-B8DF-3AE8C03134FF}" sibTransId="{A2B0F7D5-C0B3-4E72-B8E1-AD6133E6E6BC}"/>
    <dgm:cxn modelId="{963C412E-E169-4A59-92CC-D54F7BF39CCD}" type="presOf" srcId="{7730EC40-DC53-4502-8396-871B70E16DDD}" destId="{6CCBA8BA-5962-41D0-90F3-CCDC29CED54D}" srcOrd="0" destOrd="0" presId="urn:microsoft.com/office/officeart/2008/layout/LinedList"/>
    <dgm:cxn modelId="{C2FEE45B-14F0-4EA6-9662-F14DD63E2CFC}" srcId="{E0A40229-18F6-4DF0-89E8-E21117F01438}" destId="{5AD774A0-20CE-4CD2-8856-FF71B738D905}" srcOrd="1" destOrd="0" parTransId="{768FE09E-DDD3-4100-88E6-481284E4A07E}" sibTransId="{445D398D-D2FD-44FA-A913-2A529938531F}"/>
    <dgm:cxn modelId="{6D485762-8E6A-4E47-AA6D-7CC21B1129C5}" type="presOf" srcId="{D7F0CAA1-AE2B-4840-B516-8A89D070E669}" destId="{68E73A3C-0EF4-489B-BB47-F91768166766}" srcOrd="0" destOrd="0" presId="urn:microsoft.com/office/officeart/2008/layout/LinedList"/>
    <dgm:cxn modelId="{10C19C63-908A-4DF6-8E0B-7AAA396CC4DD}" type="presOf" srcId="{A4DA45CC-DC17-4EE5-A670-1DF4FA311EA0}" destId="{C4D2C83E-EBD4-4888-8A09-5637C0E7A195}" srcOrd="0" destOrd="0" presId="urn:microsoft.com/office/officeart/2008/layout/LinedList"/>
    <dgm:cxn modelId="{CFA5E972-13C6-43E9-B9A3-DD1437A4C39F}" type="presOf" srcId="{B8A3B77F-0559-45F6-9617-88515B294155}" destId="{EDC0B744-E3D6-47BF-B3B7-7685F0D896B7}" srcOrd="0" destOrd="0" presId="urn:microsoft.com/office/officeart/2008/layout/LinedList"/>
    <dgm:cxn modelId="{98675D85-84CA-4CB3-8D07-388D1CCE97E2}" type="presOf" srcId="{E0A40229-18F6-4DF0-89E8-E21117F01438}" destId="{B6002EC6-C5DC-4666-B275-66646D59335B}" srcOrd="0" destOrd="0" presId="urn:microsoft.com/office/officeart/2008/layout/LinedList"/>
    <dgm:cxn modelId="{E51E979D-CFF8-4633-8423-5376B4B81869}" type="presOf" srcId="{5AD774A0-20CE-4CD2-8856-FF71B738D905}" destId="{A317136F-1280-4CFB-A38E-3AFEB64A3E76}" srcOrd="0" destOrd="0" presId="urn:microsoft.com/office/officeart/2008/layout/LinedList"/>
    <dgm:cxn modelId="{6D4434AB-1FAC-467C-80FF-F7642C82897A}" srcId="{5AD774A0-20CE-4CD2-8856-FF71B738D905}" destId="{A4DA45CC-DC17-4EE5-A670-1DF4FA311EA0}" srcOrd="0" destOrd="0" parTransId="{A88D58C0-DC3C-4FC5-8329-18DEC1ADC7FC}" sibTransId="{DB13F5B8-4376-4311-98C2-17FD9C380CF5}"/>
    <dgm:cxn modelId="{EA0DE7B0-1AF0-4A2A-934D-AC4C66F0CC4E}" srcId="{7730EC40-DC53-4502-8396-871B70E16DDD}" destId="{FB5DD659-A35E-4290-AABD-C5211A634B79}" srcOrd="0" destOrd="0" parTransId="{AC10EE5A-9F3F-4FB6-B35D-B36207F64493}" sibTransId="{1082DAC2-3F9E-46CD-8A28-9B04189CE244}"/>
    <dgm:cxn modelId="{59A960DC-5808-48E1-8BD0-3BF80B42BEFA}" srcId="{D7F0CAA1-AE2B-4840-B516-8A89D070E669}" destId="{B8A3B77F-0559-45F6-9617-88515B294155}" srcOrd="0" destOrd="0" parTransId="{3C01A0D2-5467-4CB7-B06E-EE7A8FF3EA86}" sibTransId="{BD36776D-4BF2-44E2-97A5-32C4C0E91B1C}"/>
    <dgm:cxn modelId="{E2AB1AE2-F526-402D-9AD8-3D78083FDE96}" type="presOf" srcId="{FB5DD659-A35E-4290-AABD-C5211A634B79}" destId="{14339824-2C98-46E4-9BE2-897420B5AEF7}" srcOrd="0" destOrd="0" presId="urn:microsoft.com/office/officeart/2008/layout/LinedList"/>
    <dgm:cxn modelId="{4F60DFFF-DCD2-4570-84FF-52F56E409F6E}" srcId="{E0A40229-18F6-4DF0-89E8-E21117F01438}" destId="{D7F0CAA1-AE2B-4840-B516-8A89D070E669}" srcOrd="2" destOrd="0" parTransId="{D0AE2C66-6B79-4407-9DF3-D26ECF127A51}" sibTransId="{6FC2D499-9C3B-4160-B89E-9BC1D0A8AFBA}"/>
    <dgm:cxn modelId="{1A318E6C-03AF-488C-9584-ECB215DC04F3}" type="presParOf" srcId="{B6002EC6-C5DC-4666-B275-66646D59335B}" destId="{4FD5AD31-7E73-4A2E-A871-A5C92ECA7528}" srcOrd="0" destOrd="0" presId="urn:microsoft.com/office/officeart/2008/layout/LinedList"/>
    <dgm:cxn modelId="{4BDA3165-83D2-4DD4-9B73-CC7484BF2F1C}" type="presParOf" srcId="{B6002EC6-C5DC-4666-B275-66646D59335B}" destId="{E372E452-1DDA-4DC9-80A9-289871BF6A51}" srcOrd="1" destOrd="0" presId="urn:microsoft.com/office/officeart/2008/layout/LinedList"/>
    <dgm:cxn modelId="{64F3C367-CE8C-45C6-B283-37E48F365944}" type="presParOf" srcId="{E372E452-1DDA-4DC9-80A9-289871BF6A51}" destId="{6CCBA8BA-5962-41D0-90F3-CCDC29CED54D}" srcOrd="0" destOrd="0" presId="urn:microsoft.com/office/officeart/2008/layout/LinedList"/>
    <dgm:cxn modelId="{0177AA6F-8B00-4506-A9A0-AA646B35E186}" type="presParOf" srcId="{E372E452-1DDA-4DC9-80A9-289871BF6A51}" destId="{048638A6-9C5F-476A-A847-62D1126F8608}" srcOrd="1" destOrd="0" presId="urn:microsoft.com/office/officeart/2008/layout/LinedList"/>
    <dgm:cxn modelId="{C906CDEE-A769-4E38-9B5B-146B6C9DB88E}" type="presParOf" srcId="{048638A6-9C5F-476A-A847-62D1126F8608}" destId="{1F3B5687-0FE8-4581-9B80-399808602DDC}" srcOrd="0" destOrd="0" presId="urn:microsoft.com/office/officeart/2008/layout/LinedList"/>
    <dgm:cxn modelId="{B625B8BC-B6B7-47E5-A153-DFABAC90E019}" type="presParOf" srcId="{048638A6-9C5F-476A-A847-62D1126F8608}" destId="{90556CF9-D35D-451B-B32D-E58AE1C784FB}" srcOrd="1" destOrd="0" presId="urn:microsoft.com/office/officeart/2008/layout/LinedList"/>
    <dgm:cxn modelId="{D44A822F-9E07-4B30-9C03-13AC9B0F4A1E}" type="presParOf" srcId="{90556CF9-D35D-451B-B32D-E58AE1C784FB}" destId="{9C2A2BE5-921B-4BD9-B8B2-23D0A4F0592C}" srcOrd="0" destOrd="0" presId="urn:microsoft.com/office/officeart/2008/layout/LinedList"/>
    <dgm:cxn modelId="{7BCC1D3B-14C1-4688-87C7-3E7339D10952}" type="presParOf" srcId="{90556CF9-D35D-451B-B32D-E58AE1C784FB}" destId="{14339824-2C98-46E4-9BE2-897420B5AEF7}" srcOrd="1" destOrd="0" presId="urn:microsoft.com/office/officeart/2008/layout/LinedList"/>
    <dgm:cxn modelId="{95C07142-D0A4-408A-90CF-D0573AC65EC9}" type="presParOf" srcId="{90556CF9-D35D-451B-B32D-E58AE1C784FB}" destId="{36D4C686-0196-4668-8A58-3BD6228FAEB8}" srcOrd="2" destOrd="0" presId="urn:microsoft.com/office/officeart/2008/layout/LinedList"/>
    <dgm:cxn modelId="{B26E0D5D-AC23-4CFF-8395-9B52F51BA8D4}" type="presParOf" srcId="{048638A6-9C5F-476A-A847-62D1126F8608}" destId="{3827F7F1-0E2E-4C79-8AF7-80BDC738B126}" srcOrd="2" destOrd="0" presId="urn:microsoft.com/office/officeart/2008/layout/LinedList"/>
    <dgm:cxn modelId="{636152B5-FBB0-4639-A575-93FA4FE5C9BF}" type="presParOf" srcId="{048638A6-9C5F-476A-A847-62D1126F8608}" destId="{FDD3200A-7260-4C1D-903A-BFAAAC910C8A}" srcOrd="3" destOrd="0" presId="urn:microsoft.com/office/officeart/2008/layout/LinedList"/>
    <dgm:cxn modelId="{C5D1BDF5-6918-49DB-92DE-DE7D54184C2D}" type="presParOf" srcId="{B6002EC6-C5DC-4666-B275-66646D59335B}" destId="{FB8B9C74-1675-45FE-9100-62D6213FDA43}" srcOrd="2" destOrd="0" presId="urn:microsoft.com/office/officeart/2008/layout/LinedList"/>
    <dgm:cxn modelId="{E8E43682-4ADC-469A-90FA-47C0B3B68CAB}" type="presParOf" srcId="{B6002EC6-C5DC-4666-B275-66646D59335B}" destId="{BD6C90B9-A981-4052-AB2C-E85FDF014795}" srcOrd="3" destOrd="0" presId="urn:microsoft.com/office/officeart/2008/layout/LinedList"/>
    <dgm:cxn modelId="{774B4C1A-F2C3-4551-8CC8-C60CF56EA834}" type="presParOf" srcId="{BD6C90B9-A981-4052-AB2C-E85FDF014795}" destId="{A317136F-1280-4CFB-A38E-3AFEB64A3E76}" srcOrd="0" destOrd="0" presId="urn:microsoft.com/office/officeart/2008/layout/LinedList"/>
    <dgm:cxn modelId="{6B142E2D-ECCD-4165-AB59-11CC3806970E}" type="presParOf" srcId="{BD6C90B9-A981-4052-AB2C-E85FDF014795}" destId="{C7F15C7B-A54E-4129-9D6B-79AF8F3B33F2}" srcOrd="1" destOrd="0" presId="urn:microsoft.com/office/officeart/2008/layout/LinedList"/>
    <dgm:cxn modelId="{455AC8A0-ED0D-4A05-9FD7-161E9C96615B}" type="presParOf" srcId="{C7F15C7B-A54E-4129-9D6B-79AF8F3B33F2}" destId="{842F7F02-A930-4218-9CF3-9AA85C9D57D5}" srcOrd="0" destOrd="0" presId="urn:microsoft.com/office/officeart/2008/layout/LinedList"/>
    <dgm:cxn modelId="{330A08F4-C86D-4D2D-856A-5206E6631437}" type="presParOf" srcId="{C7F15C7B-A54E-4129-9D6B-79AF8F3B33F2}" destId="{56CCC16A-84C8-49A2-8854-606081F49990}" srcOrd="1" destOrd="0" presId="urn:microsoft.com/office/officeart/2008/layout/LinedList"/>
    <dgm:cxn modelId="{06597E55-C7DD-4AD7-BBA2-451C3C133F65}" type="presParOf" srcId="{56CCC16A-84C8-49A2-8854-606081F49990}" destId="{3A627827-4770-4C08-804A-8A624B21DC0B}" srcOrd="0" destOrd="0" presId="urn:microsoft.com/office/officeart/2008/layout/LinedList"/>
    <dgm:cxn modelId="{47BC7538-48EF-443B-A368-7EAD21E8FF45}" type="presParOf" srcId="{56CCC16A-84C8-49A2-8854-606081F49990}" destId="{C4D2C83E-EBD4-4888-8A09-5637C0E7A195}" srcOrd="1" destOrd="0" presId="urn:microsoft.com/office/officeart/2008/layout/LinedList"/>
    <dgm:cxn modelId="{3272F126-515E-4837-B754-D575C3338161}" type="presParOf" srcId="{56CCC16A-84C8-49A2-8854-606081F49990}" destId="{6460E306-0F49-4EBC-8D53-08EC64F82DBB}" srcOrd="2" destOrd="0" presId="urn:microsoft.com/office/officeart/2008/layout/LinedList"/>
    <dgm:cxn modelId="{FC0DC7FB-3053-462D-B181-0C1E6923B92E}" type="presParOf" srcId="{C7F15C7B-A54E-4129-9D6B-79AF8F3B33F2}" destId="{EEEC4DCD-03A2-4020-9FE1-3C21FA22DCD7}" srcOrd="2" destOrd="0" presId="urn:microsoft.com/office/officeart/2008/layout/LinedList"/>
    <dgm:cxn modelId="{135FF68F-F43A-4846-99F9-41B37A4E6D3F}" type="presParOf" srcId="{C7F15C7B-A54E-4129-9D6B-79AF8F3B33F2}" destId="{CB4E1E46-0820-4A24-9C8D-0138CBAAA91E}" srcOrd="3" destOrd="0" presId="urn:microsoft.com/office/officeart/2008/layout/LinedList"/>
    <dgm:cxn modelId="{2DB12F32-D475-4327-949D-625E0370058E}" type="presParOf" srcId="{B6002EC6-C5DC-4666-B275-66646D59335B}" destId="{532F5046-4B68-4DAA-81B6-FDE2DB61ED98}" srcOrd="4" destOrd="0" presId="urn:microsoft.com/office/officeart/2008/layout/LinedList"/>
    <dgm:cxn modelId="{9B12A82C-BFD8-43F1-AAC9-32F5B52B2E51}" type="presParOf" srcId="{B6002EC6-C5DC-4666-B275-66646D59335B}" destId="{B49D7D24-3D1A-4BA4-86C8-3D7F2C89F9C8}" srcOrd="5" destOrd="0" presId="urn:microsoft.com/office/officeart/2008/layout/LinedList"/>
    <dgm:cxn modelId="{FAEEBA01-4854-4915-9AEC-6630432CAC75}" type="presParOf" srcId="{B49D7D24-3D1A-4BA4-86C8-3D7F2C89F9C8}" destId="{68E73A3C-0EF4-489B-BB47-F91768166766}" srcOrd="0" destOrd="0" presId="urn:microsoft.com/office/officeart/2008/layout/LinedList"/>
    <dgm:cxn modelId="{789DF13C-B9F4-448E-A058-506277C7E35F}" type="presParOf" srcId="{B49D7D24-3D1A-4BA4-86C8-3D7F2C89F9C8}" destId="{1C4C01E5-7A08-41F3-B718-7B0F39FC4AED}" srcOrd="1" destOrd="0" presId="urn:microsoft.com/office/officeart/2008/layout/LinedList"/>
    <dgm:cxn modelId="{5943CB53-BD71-4E2D-B5A6-0A780FEAE5F9}" type="presParOf" srcId="{1C4C01E5-7A08-41F3-B718-7B0F39FC4AED}" destId="{E4E6938A-2EDA-4371-B6C4-C1D22551789F}" srcOrd="0" destOrd="0" presId="urn:microsoft.com/office/officeart/2008/layout/LinedList"/>
    <dgm:cxn modelId="{582BC090-E46D-46EB-B31B-684CB1BFD9D7}" type="presParOf" srcId="{1C4C01E5-7A08-41F3-B718-7B0F39FC4AED}" destId="{457C079A-9729-423D-99DD-1D0161CDFD2F}" srcOrd="1" destOrd="0" presId="urn:microsoft.com/office/officeart/2008/layout/LinedList"/>
    <dgm:cxn modelId="{11966F7A-3626-45E8-813E-3F22E7B8EE4A}" type="presParOf" srcId="{457C079A-9729-423D-99DD-1D0161CDFD2F}" destId="{8ED5D304-C593-4B28-9057-2069610DF00B}" srcOrd="0" destOrd="0" presId="urn:microsoft.com/office/officeart/2008/layout/LinedList"/>
    <dgm:cxn modelId="{5885B44E-AA6E-4060-9E7D-0F5F6B817ECB}" type="presParOf" srcId="{457C079A-9729-423D-99DD-1D0161CDFD2F}" destId="{EDC0B744-E3D6-47BF-B3B7-7685F0D896B7}" srcOrd="1" destOrd="0" presId="urn:microsoft.com/office/officeart/2008/layout/LinedList"/>
    <dgm:cxn modelId="{244C6563-C535-45F1-89EA-3257140FDA4C}" type="presParOf" srcId="{457C079A-9729-423D-99DD-1D0161CDFD2F}" destId="{15F504A1-8F30-44A9-8BD5-EA6429D6874C}" srcOrd="2" destOrd="0" presId="urn:microsoft.com/office/officeart/2008/layout/LinedList"/>
    <dgm:cxn modelId="{6D434400-38B0-4154-9EB7-DE5AFEFF162B}" type="presParOf" srcId="{1C4C01E5-7A08-41F3-B718-7B0F39FC4AED}" destId="{7258B6FB-AAC3-4AD2-96E7-746ABD55813B}" srcOrd="2" destOrd="0" presId="urn:microsoft.com/office/officeart/2008/layout/LinedList"/>
    <dgm:cxn modelId="{8D1EAEE1-0198-4696-A0F9-D731FE310257}" type="presParOf" srcId="{1C4C01E5-7A08-41F3-B718-7B0F39FC4AED}" destId="{F60CDB8B-9581-494E-B2B9-F62675239C6B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9B7B075-50B7-4A6A-A572-887A57FDD919}" type="doc">
      <dgm:prSet loTypeId="urn:microsoft.com/office/officeart/2005/8/layout/matrix1" loCatId="matrix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de-DE"/>
        </a:p>
      </dgm:t>
    </dgm:pt>
    <dgm:pt modelId="{6F28BBB7-66E0-4766-B8AB-C9CD431EB56C}">
      <dgm:prSet phldrT="[Text]"/>
      <dgm:spPr/>
      <dgm:t>
        <a:bodyPr/>
        <a:lstStyle/>
        <a:p>
          <a:r>
            <a:rPr lang="de-DE" b="1" dirty="0"/>
            <a:t>Klassenführung </a:t>
          </a:r>
        </a:p>
        <a:p>
          <a:r>
            <a:rPr lang="de-DE" b="1" dirty="0"/>
            <a:t>(nach Kounin)</a:t>
          </a:r>
        </a:p>
      </dgm:t>
    </dgm:pt>
    <dgm:pt modelId="{A1FF0A23-E1FF-4BDC-9BD0-2A33E1451A1B}" type="parTrans" cxnId="{5FD09FA5-8B94-40E1-B04B-605C15174DA9}">
      <dgm:prSet/>
      <dgm:spPr/>
      <dgm:t>
        <a:bodyPr/>
        <a:lstStyle/>
        <a:p>
          <a:endParaRPr lang="de-DE"/>
        </a:p>
      </dgm:t>
    </dgm:pt>
    <dgm:pt modelId="{0504B420-F20B-45AD-AC71-47E84036B7F9}" type="sibTrans" cxnId="{5FD09FA5-8B94-40E1-B04B-605C15174DA9}">
      <dgm:prSet/>
      <dgm:spPr/>
      <dgm:t>
        <a:bodyPr/>
        <a:lstStyle/>
        <a:p>
          <a:endParaRPr lang="de-DE"/>
        </a:p>
      </dgm:t>
    </dgm:pt>
    <dgm:pt modelId="{9214F213-DB61-4A35-9658-26809B2B9860}">
      <dgm:prSet phldrT="[Text]"/>
      <dgm:spPr/>
      <dgm:t>
        <a:bodyPr/>
        <a:lstStyle/>
        <a:p>
          <a:r>
            <a:rPr lang="de-DE" dirty="0"/>
            <a:t>Allgegenwärtigkeit</a:t>
          </a:r>
        </a:p>
      </dgm:t>
    </dgm:pt>
    <dgm:pt modelId="{F5848EC3-30C4-4648-8858-0FDBDD72AD99}" type="parTrans" cxnId="{8DB50B3D-297F-4E26-9AAF-54EE783BC913}">
      <dgm:prSet/>
      <dgm:spPr/>
      <dgm:t>
        <a:bodyPr/>
        <a:lstStyle/>
        <a:p>
          <a:endParaRPr lang="de-DE"/>
        </a:p>
      </dgm:t>
    </dgm:pt>
    <dgm:pt modelId="{B734CA30-70A5-4DA8-BFCC-2209E19E2BD6}" type="sibTrans" cxnId="{8DB50B3D-297F-4E26-9AAF-54EE783BC913}">
      <dgm:prSet/>
      <dgm:spPr/>
      <dgm:t>
        <a:bodyPr/>
        <a:lstStyle/>
        <a:p>
          <a:endParaRPr lang="de-DE"/>
        </a:p>
      </dgm:t>
    </dgm:pt>
    <dgm:pt modelId="{41379987-1C70-40D7-B34A-E3B10F5BC170}">
      <dgm:prSet phldrT="[Text]"/>
      <dgm:spPr/>
      <dgm:t>
        <a:bodyPr/>
        <a:lstStyle/>
        <a:p>
          <a:r>
            <a:rPr lang="de-DE" dirty="0"/>
            <a:t>Schwung</a:t>
          </a:r>
        </a:p>
      </dgm:t>
    </dgm:pt>
    <dgm:pt modelId="{C09237D9-24FE-4F01-9D1C-31BBC0D18A91}" type="parTrans" cxnId="{0E6FBC82-D471-4146-B1DD-1C61FAFF10F1}">
      <dgm:prSet/>
      <dgm:spPr/>
      <dgm:t>
        <a:bodyPr/>
        <a:lstStyle/>
        <a:p>
          <a:endParaRPr lang="de-DE"/>
        </a:p>
      </dgm:t>
    </dgm:pt>
    <dgm:pt modelId="{46E95CD3-3808-4871-B650-B3C514DDBA95}" type="sibTrans" cxnId="{0E6FBC82-D471-4146-B1DD-1C61FAFF10F1}">
      <dgm:prSet/>
      <dgm:spPr/>
      <dgm:t>
        <a:bodyPr/>
        <a:lstStyle/>
        <a:p>
          <a:endParaRPr lang="de-DE"/>
        </a:p>
      </dgm:t>
    </dgm:pt>
    <dgm:pt modelId="{7F9155D4-AF5D-4A0E-9B87-D06C66D48302}">
      <dgm:prSet phldrT="[Text]"/>
      <dgm:spPr/>
      <dgm:t>
        <a:bodyPr/>
        <a:lstStyle/>
        <a:p>
          <a:r>
            <a:rPr lang="de-DE" dirty="0"/>
            <a:t>Überlappung</a:t>
          </a:r>
        </a:p>
      </dgm:t>
    </dgm:pt>
    <dgm:pt modelId="{D3F2912A-FF63-48D8-8D6A-C27B64C65BE7}" type="parTrans" cxnId="{1274B031-F9D5-4500-AB07-F254F940F336}">
      <dgm:prSet/>
      <dgm:spPr/>
      <dgm:t>
        <a:bodyPr/>
        <a:lstStyle/>
        <a:p>
          <a:endParaRPr lang="de-DE"/>
        </a:p>
      </dgm:t>
    </dgm:pt>
    <dgm:pt modelId="{4B64038E-D249-4711-AADC-728372860EFA}" type="sibTrans" cxnId="{1274B031-F9D5-4500-AB07-F254F940F336}">
      <dgm:prSet/>
      <dgm:spPr/>
      <dgm:t>
        <a:bodyPr/>
        <a:lstStyle/>
        <a:p>
          <a:endParaRPr lang="de-DE"/>
        </a:p>
      </dgm:t>
    </dgm:pt>
    <dgm:pt modelId="{451ACF6E-CA2E-4043-B260-03B53CCD23DD}">
      <dgm:prSet phldrT="[Text]"/>
      <dgm:spPr/>
      <dgm:t>
        <a:bodyPr/>
        <a:lstStyle/>
        <a:p>
          <a:r>
            <a:rPr lang="de-DE" dirty="0"/>
            <a:t>Variabilität</a:t>
          </a:r>
        </a:p>
      </dgm:t>
    </dgm:pt>
    <dgm:pt modelId="{6C19D737-A25D-486E-BC1E-80272C945B15}" type="parTrans" cxnId="{12F3079B-1477-4166-9ED1-C08B79319B83}">
      <dgm:prSet/>
      <dgm:spPr/>
      <dgm:t>
        <a:bodyPr/>
        <a:lstStyle/>
        <a:p>
          <a:endParaRPr lang="de-DE"/>
        </a:p>
      </dgm:t>
    </dgm:pt>
    <dgm:pt modelId="{B71F47CA-2797-4B01-9356-632FEBF40D2B}" type="sibTrans" cxnId="{12F3079B-1477-4166-9ED1-C08B79319B83}">
      <dgm:prSet/>
      <dgm:spPr/>
      <dgm:t>
        <a:bodyPr/>
        <a:lstStyle/>
        <a:p>
          <a:endParaRPr lang="de-DE"/>
        </a:p>
      </dgm:t>
    </dgm:pt>
    <dgm:pt modelId="{B22B10F1-E9FA-409A-B3E8-4D0F3BEB7648}" type="pres">
      <dgm:prSet presAssocID="{69B7B075-50B7-4A6A-A572-887A57FDD919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7FE6500-B299-4368-B4D7-04F931E2FAC6}" type="pres">
      <dgm:prSet presAssocID="{69B7B075-50B7-4A6A-A572-887A57FDD919}" presName="matrix" presStyleCnt="0"/>
      <dgm:spPr/>
    </dgm:pt>
    <dgm:pt modelId="{5370EE43-C255-40B4-904B-77D2ED36CF90}" type="pres">
      <dgm:prSet presAssocID="{69B7B075-50B7-4A6A-A572-887A57FDD919}" presName="tile1" presStyleLbl="node1" presStyleIdx="0" presStyleCnt="4"/>
      <dgm:spPr/>
    </dgm:pt>
    <dgm:pt modelId="{B0ECB9C3-45B7-49CD-8B6B-658BF47D99C0}" type="pres">
      <dgm:prSet presAssocID="{69B7B075-50B7-4A6A-A572-887A57FDD919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027D567E-94E2-46B1-BAC1-321E83E8ED47}" type="pres">
      <dgm:prSet presAssocID="{69B7B075-50B7-4A6A-A572-887A57FDD919}" presName="tile2" presStyleLbl="node1" presStyleIdx="1" presStyleCnt="4"/>
      <dgm:spPr/>
    </dgm:pt>
    <dgm:pt modelId="{D8498709-B915-48E6-8818-3E399DB9BFBD}" type="pres">
      <dgm:prSet presAssocID="{69B7B075-50B7-4A6A-A572-887A57FDD919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29C1A84C-37A8-46FC-B459-0B9845F5FAC2}" type="pres">
      <dgm:prSet presAssocID="{69B7B075-50B7-4A6A-A572-887A57FDD919}" presName="tile3" presStyleLbl="node1" presStyleIdx="2" presStyleCnt="4"/>
      <dgm:spPr/>
    </dgm:pt>
    <dgm:pt modelId="{75ACB0C9-967D-4CD7-B04D-30EB5794FA3A}" type="pres">
      <dgm:prSet presAssocID="{69B7B075-50B7-4A6A-A572-887A57FDD919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34697F1C-8482-4074-89D9-74711A09CA11}" type="pres">
      <dgm:prSet presAssocID="{69B7B075-50B7-4A6A-A572-887A57FDD919}" presName="tile4" presStyleLbl="node1" presStyleIdx="3" presStyleCnt="4"/>
      <dgm:spPr/>
    </dgm:pt>
    <dgm:pt modelId="{14F3A5E0-0C63-456B-98E7-07E78D1292BF}" type="pres">
      <dgm:prSet presAssocID="{69B7B075-50B7-4A6A-A572-887A57FDD919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9EC0FA4B-2EE4-4D47-8A9C-064B6539810A}" type="pres">
      <dgm:prSet presAssocID="{69B7B075-50B7-4A6A-A572-887A57FDD919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1274B031-F9D5-4500-AB07-F254F940F336}" srcId="{6F28BBB7-66E0-4766-B8AB-C9CD431EB56C}" destId="{7F9155D4-AF5D-4A0E-9B87-D06C66D48302}" srcOrd="2" destOrd="0" parTransId="{D3F2912A-FF63-48D8-8D6A-C27B64C65BE7}" sibTransId="{4B64038E-D249-4711-AADC-728372860EFA}"/>
    <dgm:cxn modelId="{81384C3B-3F73-4F37-9C47-AFE673863A29}" type="presOf" srcId="{41379987-1C70-40D7-B34A-E3B10F5BC170}" destId="{D8498709-B915-48E6-8818-3E399DB9BFBD}" srcOrd="1" destOrd="0" presId="urn:microsoft.com/office/officeart/2005/8/layout/matrix1"/>
    <dgm:cxn modelId="{8DB50B3D-297F-4E26-9AAF-54EE783BC913}" srcId="{6F28BBB7-66E0-4766-B8AB-C9CD431EB56C}" destId="{9214F213-DB61-4A35-9658-26809B2B9860}" srcOrd="0" destOrd="0" parTransId="{F5848EC3-30C4-4648-8858-0FDBDD72AD99}" sibTransId="{B734CA30-70A5-4DA8-BFCC-2209E19E2BD6}"/>
    <dgm:cxn modelId="{6E572F4A-6F1B-4BB8-8BC5-FA9195DD7B9A}" type="presOf" srcId="{9214F213-DB61-4A35-9658-26809B2B9860}" destId="{5370EE43-C255-40B4-904B-77D2ED36CF90}" srcOrd="0" destOrd="0" presId="urn:microsoft.com/office/officeart/2005/8/layout/matrix1"/>
    <dgm:cxn modelId="{5E39E950-1016-4F27-AAD9-0714BD58F611}" type="presOf" srcId="{9214F213-DB61-4A35-9658-26809B2B9860}" destId="{B0ECB9C3-45B7-49CD-8B6B-658BF47D99C0}" srcOrd="1" destOrd="0" presId="urn:microsoft.com/office/officeart/2005/8/layout/matrix1"/>
    <dgm:cxn modelId="{9D942E59-F8D9-4C0C-ACB3-8EB18B2D89B3}" type="presOf" srcId="{6F28BBB7-66E0-4766-B8AB-C9CD431EB56C}" destId="{9EC0FA4B-2EE4-4D47-8A9C-064B6539810A}" srcOrd="0" destOrd="0" presId="urn:microsoft.com/office/officeart/2005/8/layout/matrix1"/>
    <dgm:cxn modelId="{0E6FBC82-D471-4146-B1DD-1C61FAFF10F1}" srcId="{6F28BBB7-66E0-4766-B8AB-C9CD431EB56C}" destId="{41379987-1C70-40D7-B34A-E3B10F5BC170}" srcOrd="1" destOrd="0" parTransId="{C09237D9-24FE-4F01-9D1C-31BBC0D18A91}" sibTransId="{46E95CD3-3808-4871-B650-B3C514DDBA95}"/>
    <dgm:cxn modelId="{A8A68F87-F873-4E4C-8240-9E816A65A305}" type="presOf" srcId="{69B7B075-50B7-4A6A-A572-887A57FDD919}" destId="{B22B10F1-E9FA-409A-B3E8-4D0F3BEB7648}" srcOrd="0" destOrd="0" presId="urn:microsoft.com/office/officeart/2005/8/layout/matrix1"/>
    <dgm:cxn modelId="{12F3079B-1477-4166-9ED1-C08B79319B83}" srcId="{6F28BBB7-66E0-4766-B8AB-C9CD431EB56C}" destId="{451ACF6E-CA2E-4043-B260-03B53CCD23DD}" srcOrd="3" destOrd="0" parTransId="{6C19D737-A25D-486E-BC1E-80272C945B15}" sibTransId="{B71F47CA-2797-4B01-9356-632FEBF40D2B}"/>
    <dgm:cxn modelId="{5FD09FA5-8B94-40E1-B04B-605C15174DA9}" srcId="{69B7B075-50B7-4A6A-A572-887A57FDD919}" destId="{6F28BBB7-66E0-4766-B8AB-C9CD431EB56C}" srcOrd="0" destOrd="0" parTransId="{A1FF0A23-E1FF-4BDC-9BD0-2A33E1451A1B}" sibTransId="{0504B420-F20B-45AD-AC71-47E84036B7F9}"/>
    <dgm:cxn modelId="{07D3FAAD-BCEE-42EB-A3AF-D321BF423447}" type="presOf" srcId="{41379987-1C70-40D7-B34A-E3B10F5BC170}" destId="{027D567E-94E2-46B1-BAC1-321E83E8ED47}" srcOrd="0" destOrd="0" presId="urn:microsoft.com/office/officeart/2005/8/layout/matrix1"/>
    <dgm:cxn modelId="{889256D1-43C2-4307-88ED-256B0CFE9312}" type="presOf" srcId="{451ACF6E-CA2E-4043-B260-03B53CCD23DD}" destId="{34697F1C-8482-4074-89D9-74711A09CA11}" srcOrd="0" destOrd="0" presId="urn:microsoft.com/office/officeart/2005/8/layout/matrix1"/>
    <dgm:cxn modelId="{83769BD4-283D-4586-89EE-4629FF110F27}" type="presOf" srcId="{451ACF6E-CA2E-4043-B260-03B53CCD23DD}" destId="{14F3A5E0-0C63-456B-98E7-07E78D1292BF}" srcOrd="1" destOrd="0" presId="urn:microsoft.com/office/officeart/2005/8/layout/matrix1"/>
    <dgm:cxn modelId="{33C81FD5-BDCD-4995-8F43-A66E3D2B7693}" type="presOf" srcId="{7F9155D4-AF5D-4A0E-9B87-D06C66D48302}" destId="{29C1A84C-37A8-46FC-B459-0B9845F5FAC2}" srcOrd="0" destOrd="0" presId="urn:microsoft.com/office/officeart/2005/8/layout/matrix1"/>
    <dgm:cxn modelId="{0DAA76D9-2B70-45A3-B90D-593817187569}" type="presOf" srcId="{7F9155D4-AF5D-4A0E-9B87-D06C66D48302}" destId="{75ACB0C9-967D-4CD7-B04D-30EB5794FA3A}" srcOrd="1" destOrd="0" presId="urn:microsoft.com/office/officeart/2005/8/layout/matrix1"/>
    <dgm:cxn modelId="{B28F4985-2D1C-4EB2-8BEC-F9FE7702EEEA}" type="presParOf" srcId="{B22B10F1-E9FA-409A-B3E8-4D0F3BEB7648}" destId="{27FE6500-B299-4368-B4D7-04F931E2FAC6}" srcOrd="0" destOrd="0" presId="urn:microsoft.com/office/officeart/2005/8/layout/matrix1"/>
    <dgm:cxn modelId="{75DF04E6-8B90-4240-B67C-81846AFF8D7F}" type="presParOf" srcId="{27FE6500-B299-4368-B4D7-04F931E2FAC6}" destId="{5370EE43-C255-40B4-904B-77D2ED36CF90}" srcOrd="0" destOrd="0" presId="urn:microsoft.com/office/officeart/2005/8/layout/matrix1"/>
    <dgm:cxn modelId="{DA1F9A9D-17B6-4A26-955C-481E5FC11B9B}" type="presParOf" srcId="{27FE6500-B299-4368-B4D7-04F931E2FAC6}" destId="{B0ECB9C3-45B7-49CD-8B6B-658BF47D99C0}" srcOrd="1" destOrd="0" presId="urn:microsoft.com/office/officeart/2005/8/layout/matrix1"/>
    <dgm:cxn modelId="{824F6DB7-97FF-410C-B693-E671996DFA2E}" type="presParOf" srcId="{27FE6500-B299-4368-B4D7-04F931E2FAC6}" destId="{027D567E-94E2-46B1-BAC1-321E83E8ED47}" srcOrd="2" destOrd="0" presId="urn:microsoft.com/office/officeart/2005/8/layout/matrix1"/>
    <dgm:cxn modelId="{9CA334EE-4366-4443-B584-1C4A239F2953}" type="presParOf" srcId="{27FE6500-B299-4368-B4D7-04F931E2FAC6}" destId="{D8498709-B915-48E6-8818-3E399DB9BFBD}" srcOrd="3" destOrd="0" presId="urn:microsoft.com/office/officeart/2005/8/layout/matrix1"/>
    <dgm:cxn modelId="{3C2216BB-0011-46C5-85A2-BBDCF3EFD5C4}" type="presParOf" srcId="{27FE6500-B299-4368-B4D7-04F931E2FAC6}" destId="{29C1A84C-37A8-46FC-B459-0B9845F5FAC2}" srcOrd="4" destOrd="0" presId="urn:microsoft.com/office/officeart/2005/8/layout/matrix1"/>
    <dgm:cxn modelId="{A4C3408F-8615-4BF6-A2E0-B2044BAA83FB}" type="presParOf" srcId="{27FE6500-B299-4368-B4D7-04F931E2FAC6}" destId="{75ACB0C9-967D-4CD7-B04D-30EB5794FA3A}" srcOrd="5" destOrd="0" presId="urn:microsoft.com/office/officeart/2005/8/layout/matrix1"/>
    <dgm:cxn modelId="{19EE17CE-DC82-4BB6-B738-0D807776C8C4}" type="presParOf" srcId="{27FE6500-B299-4368-B4D7-04F931E2FAC6}" destId="{34697F1C-8482-4074-89D9-74711A09CA11}" srcOrd="6" destOrd="0" presId="urn:microsoft.com/office/officeart/2005/8/layout/matrix1"/>
    <dgm:cxn modelId="{FD1D3E26-0A1F-42DF-BC0E-BA863E014FA3}" type="presParOf" srcId="{27FE6500-B299-4368-B4D7-04F931E2FAC6}" destId="{14F3A5E0-0C63-456B-98E7-07E78D1292BF}" srcOrd="7" destOrd="0" presId="urn:microsoft.com/office/officeart/2005/8/layout/matrix1"/>
    <dgm:cxn modelId="{D77928AD-E0D8-48E8-A608-105D577F9D02}" type="presParOf" srcId="{B22B10F1-E9FA-409A-B3E8-4D0F3BEB7648}" destId="{9EC0FA4B-2EE4-4D47-8A9C-064B6539810A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B6E687-A889-4A3F-80C1-AB8D2281EEE3}">
      <dsp:nvSpPr>
        <dsp:cNvPr id="0" name=""/>
        <dsp:cNvSpPr/>
      </dsp:nvSpPr>
      <dsp:spPr>
        <a:xfrm>
          <a:off x="0" y="645532"/>
          <a:ext cx="7272808" cy="1059197"/>
        </a:xfrm>
        <a:prstGeom prst="rightArrow">
          <a:avLst>
            <a:gd name="adj1" fmla="val 5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254000" bIns="168148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b="1" kern="1200" dirty="0"/>
            <a:t>Think</a:t>
          </a:r>
        </a:p>
      </dsp:txBody>
      <dsp:txXfrm>
        <a:off x="0" y="910331"/>
        <a:ext cx="7008009" cy="529599"/>
      </dsp:txXfrm>
    </dsp:sp>
    <dsp:sp modelId="{B91BEE97-1164-4FF4-BFAD-827F569DA623}">
      <dsp:nvSpPr>
        <dsp:cNvPr id="0" name=""/>
        <dsp:cNvSpPr/>
      </dsp:nvSpPr>
      <dsp:spPr>
        <a:xfrm>
          <a:off x="0" y="1462327"/>
          <a:ext cx="2240024" cy="20404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kern="1200" dirty="0"/>
            <a:t>Entwurf lesen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b="1" kern="1200" dirty="0"/>
            <a:t>Fragen / Unklarheiten / gute Ideen </a:t>
          </a:r>
          <a:r>
            <a:rPr lang="de-DE" sz="2100" kern="1200" dirty="0"/>
            <a:t>notieren</a:t>
          </a:r>
        </a:p>
      </dsp:txBody>
      <dsp:txXfrm>
        <a:off x="0" y="1462327"/>
        <a:ext cx="2240024" cy="2040405"/>
      </dsp:txXfrm>
    </dsp:sp>
    <dsp:sp modelId="{39B32F4C-74F6-4FAE-817B-FC6CDC55E853}">
      <dsp:nvSpPr>
        <dsp:cNvPr id="0" name=""/>
        <dsp:cNvSpPr/>
      </dsp:nvSpPr>
      <dsp:spPr>
        <a:xfrm>
          <a:off x="2240024" y="998598"/>
          <a:ext cx="5032783" cy="1059197"/>
        </a:xfrm>
        <a:prstGeom prst="rightArrow">
          <a:avLst>
            <a:gd name="adj1" fmla="val 50000"/>
            <a:gd name="adj2" fmla="val 5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254000" bIns="168148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b="1" kern="1200" dirty="0"/>
            <a:t>Pair</a:t>
          </a:r>
        </a:p>
      </dsp:txBody>
      <dsp:txXfrm>
        <a:off x="2240024" y="1263397"/>
        <a:ext cx="4767984" cy="529599"/>
      </dsp:txXfrm>
    </dsp:sp>
    <dsp:sp modelId="{DB4211DA-4827-4A33-8D61-9EFC5C524A9D}">
      <dsp:nvSpPr>
        <dsp:cNvPr id="0" name=""/>
        <dsp:cNvSpPr/>
      </dsp:nvSpPr>
      <dsp:spPr>
        <a:xfrm>
          <a:off x="2240024" y="1815393"/>
          <a:ext cx="2240024" cy="20404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kern="1200" dirty="0"/>
            <a:t>Austausch über den Entwurf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100" kern="1200" dirty="0"/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b="1" kern="1200" dirty="0"/>
            <a:t>Was ist das Ziel der Stunde?</a:t>
          </a:r>
        </a:p>
      </dsp:txBody>
      <dsp:txXfrm>
        <a:off x="2240024" y="1815393"/>
        <a:ext cx="2240024" cy="2040405"/>
      </dsp:txXfrm>
    </dsp:sp>
    <dsp:sp modelId="{6BC7FA0F-E739-4AF8-8459-1F5B836946E0}">
      <dsp:nvSpPr>
        <dsp:cNvPr id="0" name=""/>
        <dsp:cNvSpPr/>
      </dsp:nvSpPr>
      <dsp:spPr>
        <a:xfrm>
          <a:off x="4480049" y="1351664"/>
          <a:ext cx="2792758" cy="1059197"/>
        </a:xfrm>
        <a:prstGeom prst="rightArrow">
          <a:avLst>
            <a:gd name="adj1" fmla="val 5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254000" bIns="168148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b="1" kern="1200" dirty="0"/>
            <a:t>Share</a:t>
          </a:r>
        </a:p>
      </dsp:txBody>
      <dsp:txXfrm>
        <a:off x="4480049" y="1616463"/>
        <a:ext cx="2527959" cy="529599"/>
      </dsp:txXfrm>
    </dsp:sp>
    <dsp:sp modelId="{7019A638-7CF6-4C9E-BE20-E8205E282FE0}">
      <dsp:nvSpPr>
        <dsp:cNvPr id="0" name=""/>
        <dsp:cNvSpPr/>
      </dsp:nvSpPr>
      <dsp:spPr>
        <a:xfrm>
          <a:off x="4480049" y="2168459"/>
          <a:ext cx="2240024" cy="20105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b="1" kern="1200" dirty="0"/>
            <a:t>Sicherung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b="0" kern="1200" dirty="0"/>
            <a:t>im Plenum</a:t>
          </a:r>
        </a:p>
      </dsp:txBody>
      <dsp:txXfrm>
        <a:off x="4480049" y="2168459"/>
        <a:ext cx="2240024" cy="201054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70EE43-C255-40B4-904B-77D2ED36CF90}">
      <dsp:nvSpPr>
        <dsp:cNvPr id="0" name=""/>
        <dsp:cNvSpPr/>
      </dsp:nvSpPr>
      <dsp:spPr>
        <a:xfrm rot="16200000">
          <a:off x="416017" y="-416017"/>
          <a:ext cx="1628068" cy="2460104"/>
        </a:xfrm>
        <a:prstGeom prst="round1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Allgegenwärtigkeit</a:t>
          </a:r>
        </a:p>
      </dsp:txBody>
      <dsp:txXfrm rot="5400000">
        <a:off x="0" y="0"/>
        <a:ext cx="2460104" cy="1221051"/>
      </dsp:txXfrm>
    </dsp:sp>
    <dsp:sp modelId="{027D567E-94E2-46B1-BAC1-321E83E8ED47}">
      <dsp:nvSpPr>
        <dsp:cNvPr id="0" name=""/>
        <dsp:cNvSpPr/>
      </dsp:nvSpPr>
      <dsp:spPr>
        <a:xfrm>
          <a:off x="2460104" y="0"/>
          <a:ext cx="2460104" cy="1628068"/>
        </a:xfrm>
        <a:prstGeom prst="round1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Schwung</a:t>
          </a:r>
        </a:p>
      </dsp:txBody>
      <dsp:txXfrm>
        <a:off x="2460104" y="0"/>
        <a:ext cx="2460104" cy="1221051"/>
      </dsp:txXfrm>
    </dsp:sp>
    <dsp:sp modelId="{29C1A84C-37A8-46FC-B459-0B9845F5FAC2}">
      <dsp:nvSpPr>
        <dsp:cNvPr id="0" name=""/>
        <dsp:cNvSpPr/>
      </dsp:nvSpPr>
      <dsp:spPr>
        <a:xfrm rot="10800000">
          <a:off x="0" y="1628068"/>
          <a:ext cx="2460104" cy="1628068"/>
        </a:xfrm>
        <a:prstGeom prst="round1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Überlappung</a:t>
          </a:r>
        </a:p>
      </dsp:txBody>
      <dsp:txXfrm rot="10800000">
        <a:off x="0" y="2035085"/>
        <a:ext cx="2460104" cy="1221051"/>
      </dsp:txXfrm>
    </dsp:sp>
    <dsp:sp modelId="{34697F1C-8482-4074-89D9-74711A09CA11}">
      <dsp:nvSpPr>
        <dsp:cNvPr id="0" name=""/>
        <dsp:cNvSpPr/>
      </dsp:nvSpPr>
      <dsp:spPr>
        <a:xfrm rot="5400000">
          <a:off x="2876121" y="1212050"/>
          <a:ext cx="1628068" cy="2460104"/>
        </a:xfrm>
        <a:prstGeom prst="round1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Variabilität</a:t>
          </a:r>
        </a:p>
      </dsp:txBody>
      <dsp:txXfrm rot="-5400000">
        <a:off x="2460104" y="2035084"/>
        <a:ext cx="2460104" cy="1221051"/>
      </dsp:txXfrm>
    </dsp:sp>
    <dsp:sp modelId="{9EC0FA4B-2EE4-4D47-8A9C-064B6539810A}">
      <dsp:nvSpPr>
        <dsp:cNvPr id="0" name=""/>
        <dsp:cNvSpPr/>
      </dsp:nvSpPr>
      <dsp:spPr>
        <a:xfrm>
          <a:off x="1722072" y="1221051"/>
          <a:ext cx="1476062" cy="814034"/>
        </a:xfrm>
        <a:prstGeom prst="round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b="1" kern="1200" dirty="0"/>
            <a:t>Klassenführung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b="1" kern="1200" dirty="0"/>
            <a:t>(nach Kounin)</a:t>
          </a:r>
        </a:p>
      </dsp:txBody>
      <dsp:txXfrm>
        <a:off x="1761810" y="1260789"/>
        <a:ext cx="1396586" cy="73455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B2B165-467C-433D-B693-E009FCAF202D}">
      <dsp:nvSpPr>
        <dsp:cNvPr id="0" name=""/>
        <dsp:cNvSpPr/>
      </dsp:nvSpPr>
      <dsp:spPr>
        <a:xfrm>
          <a:off x="2625224" y="1486941"/>
          <a:ext cx="1817373" cy="1817373"/>
        </a:xfrm>
        <a:prstGeom prst="gear9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b="1" kern="1200" dirty="0"/>
            <a:t>Routinen &amp; Rituale</a:t>
          </a:r>
        </a:p>
      </dsp:txBody>
      <dsp:txXfrm>
        <a:off x="2990597" y="1912652"/>
        <a:ext cx="1086627" cy="934167"/>
      </dsp:txXfrm>
    </dsp:sp>
    <dsp:sp modelId="{E489AB4C-3D90-4AC3-851B-DCB44A8D2227}">
      <dsp:nvSpPr>
        <dsp:cNvPr id="0" name=""/>
        <dsp:cNvSpPr/>
      </dsp:nvSpPr>
      <dsp:spPr>
        <a:xfrm>
          <a:off x="1567843" y="1057380"/>
          <a:ext cx="1321726" cy="1321726"/>
        </a:xfrm>
        <a:prstGeom prst="gear6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kern="1200" dirty="0"/>
            <a:t>Monitoring</a:t>
          </a:r>
        </a:p>
      </dsp:txBody>
      <dsp:txXfrm>
        <a:off x="1900591" y="1392140"/>
        <a:ext cx="656230" cy="652206"/>
      </dsp:txXfrm>
    </dsp:sp>
    <dsp:sp modelId="{72E3310C-9572-43A4-9C3C-34821F4BAD08}">
      <dsp:nvSpPr>
        <dsp:cNvPr id="0" name=""/>
        <dsp:cNvSpPr/>
      </dsp:nvSpPr>
      <dsp:spPr>
        <a:xfrm rot="20700000">
          <a:off x="2308144" y="145524"/>
          <a:ext cx="1295021" cy="1295021"/>
        </a:xfrm>
        <a:prstGeom prst="gear6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kern="1200" dirty="0"/>
            <a:t>Umgang mit „Störungen“</a:t>
          </a:r>
        </a:p>
      </dsp:txBody>
      <dsp:txXfrm rot="-20700000">
        <a:off x="2592181" y="429560"/>
        <a:ext cx="726949" cy="726949"/>
      </dsp:txXfrm>
    </dsp:sp>
    <dsp:sp modelId="{FEB936A4-3A69-403B-B73E-FA29CA562867}">
      <dsp:nvSpPr>
        <dsp:cNvPr id="0" name=""/>
        <dsp:cNvSpPr/>
      </dsp:nvSpPr>
      <dsp:spPr>
        <a:xfrm>
          <a:off x="2475957" y="1218077"/>
          <a:ext cx="2326237" cy="2326237"/>
        </a:xfrm>
        <a:prstGeom prst="circularArrow">
          <a:avLst>
            <a:gd name="adj1" fmla="val 4688"/>
            <a:gd name="adj2" fmla="val 299029"/>
            <a:gd name="adj3" fmla="val 2490464"/>
            <a:gd name="adj4" fmla="val 15917796"/>
            <a:gd name="adj5" fmla="val 546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2A2616-F0E0-45EB-9619-C17DD9603233}">
      <dsp:nvSpPr>
        <dsp:cNvPr id="0" name=""/>
        <dsp:cNvSpPr/>
      </dsp:nvSpPr>
      <dsp:spPr>
        <a:xfrm>
          <a:off x="1333768" y="768752"/>
          <a:ext cx="1690157" cy="1690157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DBD2AC-1E54-4946-809C-D2047BAD9FF8}">
      <dsp:nvSpPr>
        <dsp:cNvPr id="0" name=""/>
        <dsp:cNvSpPr/>
      </dsp:nvSpPr>
      <dsp:spPr>
        <a:xfrm>
          <a:off x="2008593" y="-134314"/>
          <a:ext cx="1822329" cy="1822329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B2B165-467C-433D-B693-E009FCAF202D}">
      <dsp:nvSpPr>
        <dsp:cNvPr id="0" name=""/>
        <dsp:cNvSpPr/>
      </dsp:nvSpPr>
      <dsp:spPr>
        <a:xfrm>
          <a:off x="3438624" y="2210544"/>
          <a:ext cx="2701776" cy="2701776"/>
        </a:xfrm>
        <a:prstGeom prst="gear9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500" b="1" kern="1200" dirty="0"/>
            <a:t>Classroom Management</a:t>
          </a:r>
        </a:p>
      </dsp:txBody>
      <dsp:txXfrm>
        <a:off x="3981801" y="2843422"/>
        <a:ext cx="1615422" cy="1388769"/>
      </dsp:txXfrm>
    </dsp:sp>
    <dsp:sp modelId="{E489AB4C-3D90-4AC3-851B-DCB44A8D2227}">
      <dsp:nvSpPr>
        <dsp:cNvPr id="0" name=""/>
        <dsp:cNvSpPr/>
      </dsp:nvSpPr>
      <dsp:spPr>
        <a:xfrm>
          <a:off x="1866681" y="1571942"/>
          <a:ext cx="1964928" cy="1964928"/>
        </a:xfrm>
        <a:prstGeom prst="gear6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500" kern="1200" dirty="0"/>
            <a:t>Prävention</a:t>
          </a:r>
        </a:p>
      </dsp:txBody>
      <dsp:txXfrm>
        <a:off x="2361358" y="2069608"/>
        <a:ext cx="975574" cy="969596"/>
      </dsp:txXfrm>
    </dsp:sp>
    <dsp:sp modelId="{72E3310C-9572-43A4-9C3C-34821F4BAD08}">
      <dsp:nvSpPr>
        <dsp:cNvPr id="0" name=""/>
        <dsp:cNvSpPr/>
      </dsp:nvSpPr>
      <dsp:spPr>
        <a:xfrm rot="20700000">
          <a:off x="2967241" y="216342"/>
          <a:ext cx="1925228" cy="1925228"/>
        </a:xfrm>
        <a:prstGeom prst="gear6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500" kern="1200" dirty="0"/>
            <a:t>Intervention</a:t>
          </a:r>
        </a:p>
      </dsp:txBody>
      <dsp:txXfrm rot="-20700000">
        <a:off x="3389500" y="638601"/>
        <a:ext cx="1080710" cy="1080710"/>
      </dsp:txXfrm>
    </dsp:sp>
    <dsp:sp modelId="{FEB936A4-3A69-403B-B73E-FA29CA562867}">
      <dsp:nvSpPr>
        <dsp:cNvPr id="0" name=""/>
        <dsp:cNvSpPr/>
      </dsp:nvSpPr>
      <dsp:spPr>
        <a:xfrm>
          <a:off x="3238837" y="1798307"/>
          <a:ext cx="3458273" cy="3458273"/>
        </a:xfrm>
        <a:prstGeom prst="circularArrow">
          <a:avLst>
            <a:gd name="adj1" fmla="val 4687"/>
            <a:gd name="adj2" fmla="val 299029"/>
            <a:gd name="adj3" fmla="val 2531000"/>
            <a:gd name="adj4" fmla="val 15829683"/>
            <a:gd name="adj5" fmla="val 546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2A2616-F0E0-45EB-9619-C17DD9603233}">
      <dsp:nvSpPr>
        <dsp:cNvPr id="0" name=""/>
        <dsp:cNvSpPr/>
      </dsp:nvSpPr>
      <dsp:spPr>
        <a:xfrm>
          <a:off x="1518696" y="1134096"/>
          <a:ext cx="2512651" cy="2512651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DBD2AC-1E54-4946-809C-D2047BAD9FF8}">
      <dsp:nvSpPr>
        <dsp:cNvPr id="0" name=""/>
        <dsp:cNvSpPr/>
      </dsp:nvSpPr>
      <dsp:spPr>
        <a:xfrm>
          <a:off x="2521916" y="-208436"/>
          <a:ext cx="2709144" cy="2709144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C672A9-9732-4938-B4BB-75402052DA76}">
      <dsp:nvSpPr>
        <dsp:cNvPr id="0" name=""/>
        <dsp:cNvSpPr/>
      </dsp:nvSpPr>
      <dsp:spPr>
        <a:xfrm rot="16200000">
          <a:off x="664" y="568989"/>
          <a:ext cx="1858543" cy="1858543"/>
        </a:xfrm>
        <a:prstGeom prst="downArrow">
          <a:avLst>
            <a:gd name="adj1" fmla="val 50000"/>
            <a:gd name="adj2" fmla="val 35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 dirty="0"/>
            <a:t>Lehrkraft</a:t>
          </a:r>
        </a:p>
      </dsp:txBody>
      <dsp:txXfrm rot="5400000">
        <a:off x="665" y="1033625"/>
        <a:ext cx="1533298" cy="929271"/>
      </dsp:txXfrm>
    </dsp:sp>
    <dsp:sp modelId="{CEB46C2A-4649-4DB3-A201-6496FBDAF354}">
      <dsp:nvSpPr>
        <dsp:cNvPr id="0" name=""/>
        <dsp:cNvSpPr/>
      </dsp:nvSpPr>
      <dsp:spPr>
        <a:xfrm rot="5400000">
          <a:off x="2005052" y="568989"/>
          <a:ext cx="1858543" cy="1858543"/>
        </a:xfrm>
        <a:prstGeom prst="downArrow">
          <a:avLst>
            <a:gd name="adj1" fmla="val 50000"/>
            <a:gd name="adj2" fmla="val 35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 dirty="0"/>
            <a:t>Lernende</a:t>
          </a:r>
        </a:p>
      </dsp:txBody>
      <dsp:txXfrm rot="-5400000">
        <a:off x="2330298" y="1033625"/>
        <a:ext cx="1533298" cy="929271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686D94-8670-4C9D-A529-FD02CAE74359}">
      <dsp:nvSpPr>
        <dsp:cNvPr id="0" name=""/>
        <dsp:cNvSpPr/>
      </dsp:nvSpPr>
      <dsp:spPr>
        <a:xfrm>
          <a:off x="2815486" y="1731422"/>
          <a:ext cx="1233451" cy="123345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/>
            <a:t>Präsenz</a:t>
          </a:r>
        </a:p>
      </dsp:txBody>
      <dsp:txXfrm>
        <a:off x="2996121" y="1912057"/>
        <a:ext cx="872181" cy="872181"/>
      </dsp:txXfrm>
    </dsp:sp>
    <dsp:sp modelId="{5B79EDC9-05DA-44E6-9D38-62D1EFD6028A}">
      <dsp:nvSpPr>
        <dsp:cNvPr id="0" name=""/>
        <dsp:cNvSpPr/>
      </dsp:nvSpPr>
      <dsp:spPr>
        <a:xfrm rot="16200000">
          <a:off x="3301117" y="1281807"/>
          <a:ext cx="262189" cy="4193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kern="1200"/>
        </a:p>
      </dsp:txBody>
      <dsp:txXfrm>
        <a:off x="3340446" y="1405011"/>
        <a:ext cx="183532" cy="251623"/>
      </dsp:txXfrm>
    </dsp:sp>
    <dsp:sp modelId="{49FC9DEB-E97D-41E9-9807-D301E1211390}">
      <dsp:nvSpPr>
        <dsp:cNvPr id="0" name=""/>
        <dsp:cNvSpPr/>
      </dsp:nvSpPr>
      <dsp:spPr>
        <a:xfrm>
          <a:off x="2815486" y="3274"/>
          <a:ext cx="1233451" cy="123345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kern="1200" dirty="0"/>
            <a:t>Ich bin da und bleibe da</a:t>
          </a:r>
        </a:p>
      </dsp:txBody>
      <dsp:txXfrm>
        <a:off x="2996121" y="183909"/>
        <a:ext cx="872181" cy="872181"/>
      </dsp:txXfrm>
    </dsp:sp>
    <dsp:sp modelId="{3F6172BC-640D-4B47-8DC2-FE12CB0C5CE6}">
      <dsp:nvSpPr>
        <dsp:cNvPr id="0" name=""/>
        <dsp:cNvSpPr/>
      </dsp:nvSpPr>
      <dsp:spPr>
        <a:xfrm rot="19800000">
          <a:off x="4043001" y="1710134"/>
          <a:ext cx="262189" cy="4193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kern="1200"/>
        </a:p>
      </dsp:txBody>
      <dsp:txXfrm>
        <a:off x="4048270" y="1813673"/>
        <a:ext cx="183532" cy="251623"/>
      </dsp:txXfrm>
    </dsp:sp>
    <dsp:sp modelId="{8D9A9784-D94F-4786-8887-40AB3397E16A}">
      <dsp:nvSpPr>
        <dsp:cNvPr id="0" name=""/>
        <dsp:cNvSpPr/>
      </dsp:nvSpPr>
      <dsp:spPr>
        <a:xfrm>
          <a:off x="4312106" y="867348"/>
          <a:ext cx="1233451" cy="1233451"/>
        </a:xfrm>
        <a:prstGeom prst="ellipse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kern="1200" dirty="0"/>
            <a:t>Selbstkontrolle &amp; Eskalationsvorbeugung</a:t>
          </a:r>
        </a:p>
      </dsp:txBody>
      <dsp:txXfrm>
        <a:off x="4492741" y="1047983"/>
        <a:ext cx="872181" cy="872181"/>
      </dsp:txXfrm>
    </dsp:sp>
    <dsp:sp modelId="{FD7E2633-70D8-4F05-A77F-8C3FF7D9090F}">
      <dsp:nvSpPr>
        <dsp:cNvPr id="0" name=""/>
        <dsp:cNvSpPr/>
      </dsp:nvSpPr>
      <dsp:spPr>
        <a:xfrm rot="1800000">
          <a:off x="4043001" y="2566788"/>
          <a:ext cx="262189" cy="4193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kern="1200"/>
        </a:p>
      </dsp:txBody>
      <dsp:txXfrm>
        <a:off x="4048270" y="2630999"/>
        <a:ext cx="183532" cy="251623"/>
      </dsp:txXfrm>
    </dsp:sp>
    <dsp:sp modelId="{9DA6D6AB-598A-48DD-803D-E205D19E3393}">
      <dsp:nvSpPr>
        <dsp:cNvPr id="0" name=""/>
        <dsp:cNvSpPr/>
      </dsp:nvSpPr>
      <dsp:spPr>
        <a:xfrm>
          <a:off x="4312106" y="2595496"/>
          <a:ext cx="1233451" cy="1233451"/>
        </a:xfrm>
        <a:prstGeom prst="ellipse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b="1" kern="1200" dirty="0"/>
            <a:t>Unterstützungsnetzwerke: </a:t>
          </a:r>
          <a:r>
            <a:rPr lang="de-DE" sz="1000" kern="1200" dirty="0"/>
            <a:t>Wir sind nicht alleine</a:t>
          </a:r>
        </a:p>
      </dsp:txBody>
      <dsp:txXfrm>
        <a:off x="4492741" y="2776131"/>
        <a:ext cx="872181" cy="872181"/>
      </dsp:txXfrm>
    </dsp:sp>
    <dsp:sp modelId="{1AA589E6-F399-46C7-AE75-4C8E006EC211}">
      <dsp:nvSpPr>
        <dsp:cNvPr id="0" name=""/>
        <dsp:cNvSpPr/>
      </dsp:nvSpPr>
      <dsp:spPr>
        <a:xfrm rot="5400000">
          <a:off x="3301117" y="2995114"/>
          <a:ext cx="262189" cy="4193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kern="1200"/>
        </a:p>
      </dsp:txBody>
      <dsp:txXfrm>
        <a:off x="3340446" y="3039661"/>
        <a:ext cx="183532" cy="251623"/>
      </dsp:txXfrm>
    </dsp:sp>
    <dsp:sp modelId="{297696A9-4F17-494E-AF8B-D14C29EAC290}">
      <dsp:nvSpPr>
        <dsp:cNvPr id="0" name=""/>
        <dsp:cNvSpPr/>
      </dsp:nvSpPr>
      <dsp:spPr>
        <a:xfrm>
          <a:off x="2815486" y="3459570"/>
          <a:ext cx="1233451" cy="1233451"/>
        </a:xfrm>
        <a:prstGeom prst="ellipse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b="1" kern="1200" dirty="0"/>
            <a:t>Widerstand: </a:t>
          </a:r>
          <a:r>
            <a:rPr lang="de-DE" sz="1000" kern="1200" dirty="0"/>
            <a:t>Ich gebe dir nicht nach und ich gebe dich nicht auf</a:t>
          </a:r>
        </a:p>
      </dsp:txBody>
      <dsp:txXfrm>
        <a:off x="2996121" y="3640205"/>
        <a:ext cx="872181" cy="872181"/>
      </dsp:txXfrm>
    </dsp:sp>
    <dsp:sp modelId="{883CDB21-A946-48FD-AE11-E5B3505D9F77}">
      <dsp:nvSpPr>
        <dsp:cNvPr id="0" name=""/>
        <dsp:cNvSpPr/>
      </dsp:nvSpPr>
      <dsp:spPr>
        <a:xfrm rot="9000000">
          <a:off x="2559233" y="2566788"/>
          <a:ext cx="262189" cy="4193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kern="1200"/>
        </a:p>
      </dsp:txBody>
      <dsp:txXfrm rot="10800000">
        <a:off x="2632621" y="2630999"/>
        <a:ext cx="183532" cy="251623"/>
      </dsp:txXfrm>
    </dsp:sp>
    <dsp:sp modelId="{9C16745C-D670-4EF3-ABDB-40328F31BE45}">
      <dsp:nvSpPr>
        <dsp:cNvPr id="0" name=""/>
        <dsp:cNvSpPr/>
      </dsp:nvSpPr>
      <dsp:spPr>
        <a:xfrm>
          <a:off x="1318866" y="2595496"/>
          <a:ext cx="1233451" cy="1233451"/>
        </a:xfrm>
        <a:prstGeom prst="ellipse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kern="1200" dirty="0"/>
            <a:t>Versöhnung &amp; Beziehung</a:t>
          </a:r>
        </a:p>
      </dsp:txBody>
      <dsp:txXfrm>
        <a:off x="1499501" y="2776131"/>
        <a:ext cx="872181" cy="872181"/>
      </dsp:txXfrm>
    </dsp:sp>
    <dsp:sp modelId="{4C636804-5111-4337-91B8-FF06F5204652}">
      <dsp:nvSpPr>
        <dsp:cNvPr id="0" name=""/>
        <dsp:cNvSpPr/>
      </dsp:nvSpPr>
      <dsp:spPr>
        <a:xfrm rot="12600000">
          <a:off x="2559233" y="1710134"/>
          <a:ext cx="262189" cy="4193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kern="1200"/>
        </a:p>
      </dsp:txBody>
      <dsp:txXfrm rot="10800000">
        <a:off x="2632621" y="1813673"/>
        <a:ext cx="183532" cy="251623"/>
      </dsp:txXfrm>
    </dsp:sp>
    <dsp:sp modelId="{657A1037-59AC-4C47-8D20-EC203FAC8F0E}">
      <dsp:nvSpPr>
        <dsp:cNvPr id="0" name=""/>
        <dsp:cNvSpPr/>
      </dsp:nvSpPr>
      <dsp:spPr>
        <a:xfrm>
          <a:off x="1318866" y="867348"/>
          <a:ext cx="1233451" cy="1233451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b="1" kern="1200" dirty="0"/>
            <a:t>Transparenz: </a:t>
          </a:r>
          <a:r>
            <a:rPr lang="de-DE" sz="1000" kern="1200" dirty="0"/>
            <a:t>Wir sprechen offen darüber</a:t>
          </a:r>
        </a:p>
      </dsp:txBody>
      <dsp:txXfrm>
        <a:off x="1499501" y="1047983"/>
        <a:ext cx="872181" cy="872181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DF4BC8-DCD5-48C6-888B-70ED9F7B2691}">
      <dsp:nvSpPr>
        <dsp:cNvPr id="0" name=""/>
        <dsp:cNvSpPr/>
      </dsp:nvSpPr>
      <dsp:spPr>
        <a:xfrm>
          <a:off x="0" y="252411"/>
          <a:ext cx="6864424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584926-BCC0-40F7-AB66-7020B46B4D8B}">
      <dsp:nvSpPr>
        <dsp:cNvPr id="0" name=""/>
        <dsp:cNvSpPr/>
      </dsp:nvSpPr>
      <dsp:spPr>
        <a:xfrm>
          <a:off x="343221" y="60531"/>
          <a:ext cx="4805096" cy="3837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1621" tIns="0" rIns="181621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Klassenführung = Guter Unterricht</a:t>
          </a:r>
        </a:p>
      </dsp:txBody>
      <dsp:txXfrm>
        <a:off x="361955" y="79265"/>
        <a:ext cx="4767628" cy="346292"/>
      </dsp:txXfrm>
    </dsp:sp>
    <dsp:sp modelId="{0925DCD3-394D-448D-9B15-256BA8D269EE}">
      <dsp:nvSpPr>
        <dsp:cNvPr id="0" name=""/>
        <dsp:cNvSpPr/>
      </dsp:nvSpPr>
      <dsp:spPr>
        <a:xfrm>
          <a:off x="0" y="842091"/>
          <a:ext cx="6864424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29BC1B-B1DD-4B73-8CF8-A534FC5E7886}">
      <dsp:nvSpPr>
        <dsp:cNvPr id="0" name=""/>
        <dsp:cNvSpPr/>
      </dsp:nvSpPr>
      <dsp:spPr>
        <a:xfrm>
          <a:off x="343221" y="650211"/>
          <a:ext cx="4805096" cy="3837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1621" tIns="0" rIns="181621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Klassenführung = Disziplinierung bei Unterrichtsstörungen</a:t>
          </a:r>
        </a:p>
      </dsp:txBody>
      <dsp:txXfrm>
        <a:off x="361955" y="668945"/>
        <a:ext cx="4767628" cy="346292"/>
      </dsp:txXfrm>
    </dsp:sp>
    <dsp:sp modelId="{803FFF16-A055-49BB-8A42-32F053F018AE}">
      <dsp:nvSpPr>
        <dsp:cNvPr id="0" name=""/>
        <dsp:cNvSpPr/>
      </dsp:nvSpPr>
      <dsp:spPr>
        <a:xfrm>
          <a:off x="0" y="1431771"/>
          <a:ext cx="6864424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4848EB-FD3E-4A93-AAE4-C4F7A83E2D61}">
      <dsp:nvSpPr>
        <dsp:cNvPr id="0" name=""/>
        <dsp:cNvSpPr/>
      </dsp:nvSpPr>
      <dsp:spPr>
        <a:xfrm>
          <a:off x="343221" y="1239892"/>
          <a:ext cx="4805096" cy="3837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1621" tIns="0" rIns="181621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Klassenführung ist nicht auf moderne Settings übertragbar</a:t>
          </a:r>
        </a:p>
      </dsp:txBody>
      <dsp:txXfrm>
        <a:off x="361955" y="1258626"/>
        <a:ext cx="4767628" cy="346292"/>
      </dsp:txXfrm>
    </dsp:sp>
    <dsp:sp modelId="{CE77A231-3A77-4A24-8005-FD5A95D1E523}">
      <dsp:nvSpPr>
        <dsp:cNvPr id="0" name=""/>
        <dsp:cNvSpPr/>
      </dsp:nvSpPr>
      <dsp:spPr>
        <a:xfrm>
          <a:off x="0" y="2021452"/>
          <a:ext cx="6864424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0E570C-698D-4383-BF67-6560719B1607}">
      <dsp:nvSpPr>
        <dsp:cNvPr id="0" name=""/>
        <dsp:cNvSpPr/>
      </dsp:nvSpPr>
      <dsp:spPr>
        <a:xfrm>
          <a:off x="343221" y="1829572"/>
          <a:ext cx="4805096" cy="3837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1621" tIns="0" rIns="181621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Viel Intervention hilft viel beim Umgang mit Störungen</a:t>
          </a:r>
        </a:p>
      </dsp:txBody>
      <dsp:txXfrm>
        <a:off x="361955" y="1848306"/>
        <a:ext cx="4767628" cy="346292"/>
      </dsp:txXfrm>
    </dsp:sp>
    <dsp:sp modelId="{0C5AE5DE-1156-41F9-8001-44689C3B0217}">
      <dsp:nvSpPr>
        <dsp:cNvPr id="0" name=""/>
        <dsp:cNvSpPr/>
      </dsp:nvSpPr>
      <dsp:spPr>
        <a:xfrm>
          <a:off x="0" y="2611132"/>
          <a:ext cx="6864424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E8F9F0-0DCB-4241-B16A-F7EB3F280C6C}">
      <dsp:nvSpPr>
        <dsp:cNvPr id="0" name=""/>
        <dsp:cNvSpPr/>
      </dsp:nvSpPr>
      <dsp:spPr>
        <a:xfrm>
          <a:off x="343221" y="2419252"/>
          <a:ext cx="4805096" cy="38376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1621" tIns="0" rIns="181621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Eine Technik = Patentrezept im Umgang mit Störungen</a:t>
          </a:r>
        </a:p>
      </dsp:txBody>
      <dsp:txXfrm>
        <a:off x="361955" y="2437986"/>
        <a:ext cx="4767628" cy="346292"/>
      </dsp:txXfrm>
    </dsp:sp>
    <dsp:sp modelId="{0ADF0DEA-51BD-4BF1-AAC5-3A20B73695DD}">
      <dsp:nvSpPr>
        <dsp:cNvPr id="0" name=""/>
        <dsp:cNvSpPr/>
      </dsp:nvSpPr>
      <dsp:spPr>
        <a:xfrm>
          <a:off x="0" y="3200812"/>
          <a:ext cx="6864424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68400D-B8BB-4353-8929-77157F9FD585}">
      <dsp:nvSpPr>
        <dsp:cNvPr id="0" name=""/>
        <dsp:cNvSpPr/>
      </dsp:nvSpPr>
      <dsp:spPr>
        <a:xfrm>
          <a:off x="343221" y="3008932"/>
          <a:ext cx="4805096" cy="3837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1621" tIns="0" rIns="181621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Klassenführung unterbindet Autonomie und würgt die Motivation der Schüler*innen ab</a:t>
          </a:r>
        </a:p>
      </dsp:txBody>
      <dsp:txXfrm>
        <a:off x="361955" y="3027666"/>
        <a:ext cx="4767628" cy="346292"/>
      </dsp:txXfrm>
    </dsp:sp>
    <dsp:sp modelId="{BD940BF9-4A67-4D59-9712-C8C6B8BE064F}">
      <dsp:nvSpPr>
        <dsp:cNvPr id="0" name=""/>
        <dsp:cNvSpPr/>
      </dsp:nvSpPr>
      <dsp:spPr>
        <a:xfrm>
          <a:off x="0" y="3790492"/>
          <a:ext cx="6864424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395ADE-254C-4254-9B04-3DFC85BF091D}">
      <dsp:nvSpPr>
        <dsp:cNvPr id="0" name=""/>
        <dsp:cNvSpPr/>
      </dsp:nvSpPr>
      <dsp:spPr>
        <a:xfrm>
          <a:off x="343221" y="3598612"/>
          <a:ext cx="4805096" cy="3837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1621" tIns="0" rIns="181621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Schüler*innen können Klassenführung nicht einschätzen</a:t>
          </a:r>
        </a:p>
      </dsp:txBody>
      <dsp:txXfrm>
        <a:off x="361955" y="3617346"/>
        <a:ext cx="4767628" cy="346292"/>
      </dsp:txXfrm>
    </dsp:sp>
    <dsp:sp modelId="{CBE86924-1E19-4FBA-B60F-060A116903F0}">
      <dsp:nvSpPr>
        <dsp:cNvPr id="0" name=""/>
        <dsp:cNvSpPr/>
      </dsp:nvSpPr>
      <dsp:spPr>
        <a:xfrm>
          <a:off x="0" y="4380172"/>
          <a:ext cx="6864424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C980FC-6EFF-49F4-8D4C-0E2260577A59}">
      <dsp:nvSpPr>
        <dsp:cNvPr id="0" name=""/>
        <dsp:cNvSpPr/>
      </dsp:nvSpPr>
      <dsp:spPr>
        <a:xfrm>
          <a:off x="343221" y="4188292"/>
          <a:ext cx="4805096" cy="3837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1621" tIns="0" rIns="181621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Klassenführung = Entweder man kann es oder man kann es nicht</a:t>
          </a:r>
        </a:p>
      </dsp:txBody>
      <dsp:txXfrm>
        <a:off x="361955" y="4207026"/>
        <a:ext cx="4767628" cy="346292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B2B165-467C-433D-B693-E009FCAF202D}">
      <dsp:nvSpPr>
        <dsp:cNvPr id="0" name=""/>
        <dsp:cNvSpPr/>
      </dsp:nvSpPr>
      <dsp:spPr>
        <a:xfrm>
          <a:off x="2086419" y="1151607"/>
          <a:ext cx="1407520" cy="1407520"/>
        </a:xfrm>
        <a:prstGeom prst="gear9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b="1" kern="1200" dirty="0"/>
            <a:t>Routinen &amp; Rituale</a:t>
          </a:r>
        </a:p>
      </dsp:txBody>
      <dsp:txXfrm>
        <a:off x="2369393" y="1481312"/>
        <a:ext cx="841572" cy="723494"/>
      </dsp:txXfrm>
    </dsp:sp>
    <dsp:sp modelId="{E489AB4C-3D90-4AC3-851B-DCB44A8D2227}">
      <dsp:nvSpPr>
        <dsp:cNvPr id="0" name=""/>
        <dsp:cNvSpPr/>
      </dsp:nvSpPr>
      <dsp:spPr>
        <a:xfrm>
          <a:off x="1267498" y="818920"/>
          <a:ext cx="1023651" cy="1023651"/>
        </a:xfrm>
        <a:prstGeom prst="gear6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Monitoring</a:t>
          </a:r>
        </a:p>
      </dsp:txBody>
      <dsp:txXfrm>
        <a:off x="1525205" y="1078185"/>
        <a:ext cx="508237" cy="505121"/>
      </dsp:txXfrm>
    </dsp:sp>
    <dsp:sp modelId="{72E3310C-9572-43A4-9C3C-34821F4BAD08}">
      <dsp:nvSpPr>
        <dsp:cNvPr id="0" name=""/>
        <dsp:cNvSpPr/>
      </dsp:nvSpPr>
      <dsp:spPr>
        <a:xfrm rot="20700000">
          <a:off x="1840847" y="112706"/>
          <a:ext cx="1002969" cy="1002969"/>
        </a:xfrm>
        <a:prstGeom prst="gear6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Umgang mit „Störungen“</a:t>
          </a:r>
        </a:p>
      </dsp:txBody>
      <dsp:txXfrm rot="-20700000">
        <a:off x="2060828" y="332686"/>
        <a:ext cx="563008" cy="563008"/>
      </dsp:txXfrm>
    </dsp:sp>
    <dsp:sp modelId="{FEB936A4-3A69-403B-B73E-FA29CA562867}">
      <dsp:nvSpPr>
        <dsp:cNvPr id="0" name=""/>
        <dsp:cNvSpPr/>
      </dsp:nvSpPr>
      <dsp:spPr>
        <a:xfrm>
          <a:off x="1961201" y="948699"/>
          <a:ext cx="1801626" cy="1801626"/>
        </a:xfrm>
        <a:prstGeom prst="circularArrow">
          <a:avLst>
            <a:gd name="adj1" fmla="val 4687"/>
            <a:gd name="adj2" fmla="val 299029"/>
            <a:gd name="adj3" fmla="val 2457790"/>
            <a:gd name="adj4" fmla="val 15993307"/>
            <a:gd name="adj5" fmla="val 546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2A2616-F0E0-45EB-9619-C17DD9603233}">
      <dsp:nvSpPr>
        <dsp:cNvPr id="0" name=""/>
        <dsp:cNvSpPr/>
      </dsp:nvSpPr>
      <dsp:spPr>
        <a:xfrm>
          <a:off x="1086211" y="599443"/>
          <a:ext cx="1308993" cy="1308993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DBD2AC-1E54-4946-809C-D2047BAD9FF8}">
      <dsp:nvSpPr>
        <dsp:cNvPr id="0" name=""/>
        <dsp:cNvSpPr/>
      </dsp:nvSpPr>
      <dsp:spPr>
        <a:xfrm>
          <a:off x="1608850" y="-99964"/>
          <a:ext cx="1411359" cy="1411359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6F677F-0112-4023-9CA1-17F1272747C1}">
      <dsp:nvSpPr>
        <dsp:cNvPr id="0" name=""/>
        <dsp:cNvSpPr/>
      </dsp:nvSpPr>
      <dsp:spPr>
        <a:xfrm>
          <a:off x="0" y="720699"/>
          <a:ext cx="6096000" cy="118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28682F-5F6B-47CA-9985-C8C082A5F955}">
      <dsp:nvSpPr>
        <dsp:cNvPr id="0" name=""/>
        <dsp:cNvSpPr/>
      </dsp:nvSpPr>
      <dsp:spPr>
        <a:xfrm>
          <a:off x="304800" y="26979"/>
          <a:ext cx="4267200" cy="13874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600" kern="1200" dirty="0"/>
            <a:t>Lob, Positives, WOW!</a:t>
          </a:r>
        </a:p>
      </dsp:txBody>
      <dsp:txXfrm>
        <a:off x="372529" y="94708"/>
        <a:ext cx="4131742" cy="1251982"/>
      </dsp:txXfrm>
    </dsp:sp>
    <dsp:sp modelId="{2AB4539B-6A93-4D9C-B8FD-321E96C54D38}">
      <dsp:nvSpPr>
        <dsp:cNvPr id="0" name=""/>
        <dsp:cNvSpPr/>
      </dsp:nvSpPr>
      <dsp:spPr>
        <a:xfrm>
          <a:off x="0" y="2852620"/>
          <a:ext cx="6096000" cy="118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7B9595-BB12-4302-9C10-9FED71478C6F}">
      <dsp:nvSpPr>
        <dsp:cNvPr id="0" name=""/>
        <dsp:cNvSpPr/>
      </dsp:nvSpPr>
      <dsp:spPr>
        <a:xfrm>
          <a:off x="304800" y="2158900"/>
          <a:ext cx="4267200" cy="138744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600" kern="1200" dirty="0"/>
            <a:t>Das nehme ich für mich mit.</a:t>
          </a:r>
        </a:p>
      </dsp:txBody>
      <dsp:txXfrm>
        <a:off x="372529" y="2226629"/>
        <a:ext cx="4131742" cy="125198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B2B165-467C-433D-B693-E009FCAF202D}">
      <dsp:nvSpPr>
        <dsp:cNvPr id="0" name=""/>
        <dsp:cNvSpPr/>
      </dsp:nvSpPr>
      <dsp:spPr>
        <a:xfrm>
          <a:off x="3438624" y="2210544"/>
          <a:ext cx="2701776" cy="2701776"/>
        </a:xfrm>
        <a:prstGeom prst="gear9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500" b="1" kern="1200" dirty="0"/>
            <a:t>Classroom Management</a:t>
          </a:r>
        </a:p>
      </dsp:txBody>
      <dsp:txXfrm>
        <a:off x="3981801" y="2843422"/>
        <a:ext cx="1615422" cy="1388769"/>
      </dsp:txXfrm>
    </dsp:sp>
    <dsp:sp modelId="{E489AB4C-3D90-4AC3-851B-DCB44A8D2227}">
      <dsp:nvSpPr>
        <dsp:cNvPr id="0" name=""/>
        <dsp:cNvSpPr/>
      </dsp:nvSpPr>
      <dsp:spPr>
        <a:xfrm>
          <a:off x="1866681" y="1571942"/>
          <a:ext cx="1964928" cy="1964928"/>
        </a:xfrm>
        <a:prstGeom prst="gear6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500" kern="1200" dirty="0"/>
            <a:t>Prävention</a:t>
          </a:r>
        </a:p>
      </dsp:txBody>
      <dsp:txXfrm>
        <a:off x="2361358" y="2069608"/>
        <a:ext cx="975574" cy="969596"/>
      </dsp:txXfrm>
    </dsp:sp>
    <dsp:sp modelId="{72E3310C-9572-43A4-9C3C-34821F4BAD08}">
      <dsp:nvSpPr>
        <dsp:cNvPr id="0" name=""/>
        <dsp:cNvSpPr/>
      </dsp:nvSpPr>
      <dsp:spPr>
        <a:xfrm rot="20700000">
          <a:off x="2967241" y="216342"/>
          <a:ext cx="1925228" cy="1925228"/>
        </a:xfrm>
        <a:prstGeom prst="gear6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500" kern="1200" dirty="0"/>
            <a:t>Intervention</a:t>
          </a:r>
        </a:p>
      </dsp:txBody>
      <dsp:txXfrm rot="-20700000">
        <a:off x="3389500" y="638601"/>
        <a:ext cx="1080710" cy="1080710"/>
      </dsp:txXfrm>
    </dsp:sp>
    <dsp:sp modelId="{FEB936A4-3A69-403B-B73E-FA29CA562867}">
      <dsp:nvSpPr>
        <dsp:cNvPr id="0" name=""/>
        <dsp:cNvSpPr/>
      </dsp:nvSpPr>
      <dsp:spPr>
        <a:xfrm>
          <a:off x="3238837" y="1798307"/>
          <a:ext cx="3458273" cy="3458273"/>
        </a:xfrm>
        <a:prstGeom prst="circularArrow">
          <a:avLst>
            <a:gd name="adj1" fmla="val 4687"/>
            <a:gd name="adj2" fmla="val 299029"/>
            <a:gd name="adj3" fmla="val 2531000"/>
            <a:gd name="adj4" fmla="val 15829683"/>
            <a:gd name="adj5" fmla="val 546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2A2616-F0E0-45EB-9619-C17DD9603233}">
      <dsp:nvSpPr>
        <dsp:cNvPr id="0" name=""/>
        <dsp:cNvSpPr/>
      </dsp:nvSpPr>
      <dsp:spPr>
        <a:xfrm>
          <a:off x="1518696" y="1134096"/>
          <a:ext cx="2512651" cy="2512651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DBD2AC-1E54-4946-809C-D2047BAD9FF8}">
      <dsp:nvSpPr>
        <dsp:cNvPr id="0" name=""/>
        <dsp:cNvSpPr/>
      </dsp:nvSpPr>
      <dsp:spPr>
        <a:xfrm>
          <a:off x="2521916" y="-208436"/>
          <a:ext cx="2709144" cy="2709144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B2B165-467C-433D-B693-E009FCAF202D}">
      <dsp:nvSpPr>
        <dsp:cNvPr id="0" name=""/>
        <dsp:cNvSpPr/>
      </dsp:nvSpPr>
      <dsp:spPr>
        <a:xfrm>
          <a:off x="2347460" y="1555372"/>
          <a:ext cx="1901011" cy="1901011"/>
        </a:xfrm>
        <a:prstGeom prst="gear9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b="1" kern="1200" dirty="0"/>
            <a:t>Classroom Management</a:t>
          </a:r>
        </a:p>
      </dsp:txBody>
      <dsp:txXfrm>
        <a:off x="2729648" y="2000675"/>
        <a:ext cx="1136635" cy="977159"/>
      </dsp:txXfrm>
    </dsp:sp>
    <dsp:sp modelId="{E489AB4C-3D90-4AC3-851B-DCB44A8D2227}">
      <dsp:nvSpPr>
        <dsp:cNvPr id="0" name=""/>
        <dsp:cNvSpPr/>
      </dsp:nvSpPr>
      <dsp:spPr>
        <a:xfrm>
          <a:off x="1241417" y="1106042"/>
          <a:ext cx="1382553" cy="1382553"/>
        </a:xfrm>
        <a:prstGeom prst="gear6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kern="1200" dirty="0"/>
            <a:t>Prävention</a:t>
          </a:r>
        </a:p>
      </dsp:txBody>
      <dsp:txXfrm>
        <a:off x="1589479" y="1456208"/>
        <a:ext cx="686429" cy="682221"/>
      </dsp:txXfrm>
    </dsp:sp>
    <dsp:sp modelId="{72E3310C-9572-43A4-9C3C-34821F4BAD08}">
      <dsp:nvSpPr>
        <dsp:cNvPr id="0" name=""/>
        <dsp:cNvSpPr/>
      </dsp:nvSpPr>
      <dsp:spPr>
        <a:xfrm rot="20700000">
          <a:off x="2015789" y="152221"/>
          <a:ext cx="1354620" cy="1354620"/>
        </a:xfrm>
        <a:prstGeom prst="gear6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kern="1200" dirty="0"/>
            <a:t>Intervention</a:t>
          </a:r>
        </a:p>
      </dsp:txBody>
      <dsp:txXfrm rot="-20700000">
        <a:off x="2312896" y="449329"/>
        <a:ext cx="760404" cy="760404"/>
      </dsp:txXfrm>
    </dsp:sp>
    <dsp:sp modelId="{FEB936A4-3A69-403B-B73E-FA29CA562867}">
      <dsp:nvSpPr>
        <dsp:cNvPr id="0" name=""/>
        <dsp:cNvSpPr/>
      </dsp:nvSpPr>
      <dsp:spPr>
        <a:xfrm>
          <a:off x="2193353" y="1272997"/>
          <a:ext cx="2433294" cy="2433294"/>
        </a:xfrm>
        <a:prstGeom prst="circularArrow">
          <a:avLst>
            <a:gd name="adj1" fmla="val 4688"/>
            <a:gd name="adj2" fmla="val 299029"/>
            <a:gd name="adj3" fmla="val 2495667"/>
            <a:gd name="adj4" fmla="val 15906163"/>
            <a:gd name="adj5" fmla="val 546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2A2616-F0E0-45EB-9619-C17DD9603233}">
      <dsp:nvSpPr>
        <dsp:cNvPr id="0" name=""/>
        <dsp:cNvSpPr/>
      </dsp:nvSpPr>
      <dsp:spPr>
        <a:xfrm>
          <a:off x="996570" y="803302"/>
          <a:ext cx="1767940" cy="1767940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DBD2AC-1E54-4946-809C-D2047BAD9FF8}">
      <dsp:nvSpPr>
        <dsp:cNvPr id="0" name=""/>
        <dsp:cNvSpPr/>
      </dsp:nvSpPr>
      <dsp:spPr>
        <a:xfrm>
          <a:off x="1702451" y="-141324"/>
          <a:ext cx="1906195" cy="1906195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B2B165-467C-433D-B693-E009FCAF202D}">
      <dsp:nvSpPr>
        <dsp:cNvPr id="0" name=""/>
        <dsp:cNvSpPr/>
      </dsp:nvSpPr>
      <dsp:spPr>
        <a:xfrm>
          <a:off x="3845227" y="2333059"/>
          <a:ext cx="2851516" cy="2851516"/>
        </a:xfrm>
        <a:prstGeom prst="gear9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/>
            <a:t>Routinen &amp; Rituale</a:t>
          </a:r>
        </a:p>
      </dsp:txBody>
      <dsp:txXfrm>
        <a:off x="4418509" y="3001013"/>
        <a:ext cx="1704952" cy="1465738"/>
      </dsp:txXfrm>
    </dsp:sp>
    <dsp:sp modelId="{E489AB4C-3D90-4AC3-851B-DCB44A8D2227}">
      <dsp:nvSpPr>
        <dsp:cNvPr id="0" name=""/>
        <dsp:cNvSpPr/>
      </dsp:nvSpPr>
      <dsp:spPr>
        <a:xfrm>
          <a:off x="2186162" y="1659064"/>
          <a:ext cx="2073830" cy="2073830"/>
        </a:xfrm>
        <a:prstGeom prst="gear6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Monitoring</a:t>
          </a:r>
        </a:p>
      </dsp:txBody>
      <dsp:txXfrm>
        <a:off x="2708255" y="2184312"/>
        <a:ext cx="1029644" cy="1023334"/>
      </dsp:txXfrm>
    </dsp:sp>
    <dsp:sp modelId="{72E3310C-9572-43A4-9C3C-34821F4BAD08}">
      <dsp:nvSpPr>
        <dsp:cNvPr id="0" name=""/>
        <dsp:cNvSpPr/>
      </dsp:nvSpPr>
      <dsp:spPr>
        <a:xfrm rot="20700000">
          <a:off x="3347719" y="228332"/>
          <a:ext cx="2031930" cy="2031930"/>
        </a:xfrm>
        <a:prstGeom prst="gear6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Umgang mit „Störungen“</a:t>
          </a:r>
        </a:p>
      </dsp:txBody>
      <dsp:txXfrm rot="-20700000">
        <a:off x="3793381" y="673994"/>
        <a:ext cx="1140606" cy="1140606"/>
      </dsp:txXfrm>
    </dsp:sp>
    <dsp:sp modelId="{FEB936A4-3A69-403B-B73E-FA29CA562867}">
      <dsp:nvSpPr>
        <dsp:cNvPr id="0" name=""/>
        <dsp:cNvSpPr/>
      </dsp:nvSpPr>
      <dsp:spPr>
        <a:xfrm>
          <a:off x="3636989" y="1896472"/>
          <a:ext cx="3649941" cy="3649941"/>
        </a:xfrm>
        <a:prstGeom prst="circularArrow">
          <a:avLst>
            <a:gd name="adj1" fmla="val 4687"/>
            <a:gd name="adj2" fmla="val 299029"/>
            <a:gd name="adj3" fmla="val 2535640"/>
            <a:gd name="adj4" fmla="val 15819945"/>
            <a:gd name="adj5" fmla="val 546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2A2616-F0E0-45EB-9619-C17DD9603233}">
      <dsp:nvSpPr>
        <dsp:cNvPr id="0" name=""/>
        <dsp:cNvSpPr/>
      </dsp:nvSpPr>
      <dsp:spPr>
        <a:xfrm>
          <a:off x="1818891" y="1195954"/>
          <a:ext cx="2651910" cy="2651910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DBD2AC-1E54-4946-809C-D2047BAD9FF8}">
      <dsp:nvSpPr>
        <dsp:cNvPr id="0" name=""/>
        <dsp:cNvSpPr/>
      </dsp:nvSpPr>
      <dsp:spPr>
        <a:xfrm>
          <a:off x="2877713" y="-220986"/>
          <a:ext cx="2859293" cy="2859293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B2B165-467C-433D-B693-E009FCAF202D}">
      <dsp:nvSpPr>
        <dsp:cNvPr id="0" name=""/>
        <dsp:cNvSpPr/>
      </dsp:nvSpPr>
      <dsp:spPr>
        <a:xfrm>
          <a:off x="3845227" y="2333059"/>
          <a:ext cx="2851516" cy="2851516"/>
        </a:xfrm>
        <a:prstGeom prst="gear9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/>
            <a:t>Routinen &amp; Rituale</a:t>
          </a:r>
        </a:p>
      </dsp:txBody>
      <dsp:txXfrm>
        <a:off x="4418509" y="3001013"/>
        <a:ext cx="1704952" cy="1465738"/>
      </dsp:txXfrm>
    </dsp:sp>
    <dsp:sp modelId="{E489AB4C-3D90-4AC3-851B-DCB44A8D2227}">
      <dsp:nvSpPr>
        <dsp:cNvPr id="0" name=""/>
        <dsp:cNvSpPr/>
      </dsp:nvSpPr>
      <dsp:spPr>
        <a:xfrm>
          <a:off x="2186162" y="1659064"/>
          <a:ext cx="2073830" cy="2073830"/>
        </a:xfrm>
        <a:prstGeom prst="gear6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Monitoring</a:t>
          </a:r>
        </a:p>
      </dsp:txBody>
      <dsp:txXfrm>
        <a:off x="2708255" y="2184312"/>
        <a:ext cx="1029644" cy="1023334"/>
      </dsp:txXfrm>
    </dsp:sp>
    <dsp:sp modelId="{72E3310C-9572-43A4-9C3C-34821F4BAD08}">
      <dsp:nvSpPr>
        <dsp:cNvPr id="0" name=""/>
        <dsp:cNvSpPr/>
      </dsp:nvSpPr>
      <dsp:spPr>
        <a:xfrm rot="20700000">
          <a:off x="3347719" y="228332"/>
          <a:ext cx="2031930" cy="2031930"/>
        </a:xfrm>
        <a:prstGeom prst="gear6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Umgang mit „Störungen“</a:t>
          </a:r>
        </a:p>
      </dsp:txBody>
      <dsp:txXfrm rot="-20700000">
        <a:off x="3793381" y="673994"/>
        <a:ext cx="1140606" cy="1140606"/>
      </dsp:txXfrm>
    </dsp:sp>
    <dsp:sp modelId="{FEB936A4-3A69-403B-B73E-FA29CA562867}">
      <dsp:nvSpPr>
        <dsp:cNvPr id="0" name=""/>
        <dsp:cNvSpPr/>
      </dsp:nvSpPr>
      <dsp:spPr>
        <a:xfrm>
          <a:off x="3636989" y="1896472"/>
          <a:ext cx="3649941" cy="3649941"/>
        </a:xfrm>
        <a:prstGeom prst="circularArrow">
          <a:avLst>
            <a:gd name="adj1" fmla="val 4687"/>
            <a:gd name="adj2" fmla="val 299029"/>
            <a:gd name="adj3" fmla="val 2535640"/>
            <a:gd name="adj4" fmla="val 15819945"/>
            <a:gd name="adj5" fmla="val 546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2A2616-F0E0-45EB-9619-C17DD9603233}">
      <dsp:nvSpPr>
        <dsp:cNvPr id="0" name=""/>
        <dsp:cNvSpPr/>
      </dsp:nvSpPr>
      <dsp:spPr>
        <a:xfrm>
          <a:off x="1818891" y="1195954"/>
          <a:ext cx="2651910" cy="2651910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DBD2AC-1E54-4946-809C-D2047BAD9FF8}">
      <dsp:nvSpPr>
        <dsp:cNvPr id="0" name=""/>
        <dsp:cNvSpPr/>
      </dsp:nvSpPr>
      <dsp:spPr>
        <a:xfrm>
          <a:off x="2877713" y="-220986"/>
          <a:ext cx="2859293" cy="2859293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D5AD31-7E73-4A2E-A871-A5C92ECA7528}">
      <dsp:nvSpPr>
        <dsp:cNvPr id="0" name=""/>
        <dsp:cNvSpPr/>
      </dsp:nvSpPr>
      <dsp:spPr>
        <a:xfrm>
          <a:off x="0" y="2250"/>
          <a:ext cx="763284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CBA8BA-5962-41D0-90F3-CCDC29CED54D}">
      <dsp:nvSpPr>
        <dsp:cNvPr id="0" name=""/>
        <dsp:cNvSpPr/>
      </dsp:nvSpPr>
      <dsp:spPr>
        <a:xfrm>
          <a:off x="0" y="2250"/>
          <a:ext cx="1526569" cy="1534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1" kern="1200" dirty="0"/>
            <a:t>Routinen &amp; Rituale</a:t>
          </a:r>
        </a:p>
      </dsp:txBody>
      <dsp:txXfrm>
        <a:off x="0" y="2250"/>
        <a:ext cx="1526569" cy="1534670"/>
      </dsp:txXfrm>
    </dsp:sp>
    <dsp:sp modelId="{14339824-2C98-46E4-9BE2-897420B5AEF7}">
      <dsp:nvSpPr>
        <dsp:cNvPr id="0" name=""/>
        <dsp:cNvSpPr/>
      </dsp:nvSpPr>
      <dsp:spPr>
        <a:xfrm>
          <a:off x="1641062" y="71939"/>
          <a:ext cx="5991785" cy="13937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/>
            <a:t>Beginn der Stunde</a:t>
          </a:r>
          <a:r>
            <a:rPr lang="de-DE" sz="1600" kern="1200" dirty="0"/>
            <a:t>: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Stille Minute, Material auf dem Tisch, Schiebesystem, aufstehen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/>
            <a:t>Ende der Stunde</a:t>
          </a:r>
          <a:r>
            <a:rPr lang="de-DE" sz="1600" kern="1200" dirty="0"/>
            <a:t>: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Regiezeit, Abschiedsgruß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600" kern="1200" dirty="0"/>
        </a:p>
      </dsp:txBody>
      <dsp:txXfrm>
        <a:off x="1641062" y="71939"/>
        <a:ext cx="5991785" cy="1393792"/>
      </dsp:txXfrm>
    </dsp:sp>
    <dsp:sp modelId="{3827F7F1-0E2E-4C79-8AF7-80BDC738B126}">
      <dsp:nvSpPr>
        <dsp:cNvPr id="0" name=""/>
        <dsp:cNvSpPr/>
      </dsp:nvSpPr>
      <dsp:spPr>
        <a:xfrm>
          <a:off x="1526569" y="1465732"/>
          <a:ext cx="610627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8B9C74-1675-45FE-9100-62D6213FDA43}">
      <dsp:nvSpPr>
        <dsp:cNvPr id="0" name=""/>
        <dsp:cNvSpPr/>
      </dsp:nvSpPr>
      <dsp:spPr>
        <a:xfrm>
          <a:off x="0" y="1536920"/>
          <a:ext cx="7632848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17136F-1280-4CFB-A38E-3AFEB64A3E76}">
      <dsp:nvSpPr>
        <dsp:cNvPr id="0" name=""/>
        <dsp:cNvSpPr/>
      </dsp:nvSpPr>
      <dsp:spPr>
        <a:xfrm>
          <a:off x="0" y="1536920"/>
          <a:ext cx="1526569" cy="1534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/>
            <a:t>Übergänge gestalten</a:t>
          </a:r>
        </a:p>
      </dsp:txBody>
      <dsp:txXfrm>
        <a:off x="0" y="1536920"/>
        <a:ext cx="1526569" cy="1534670"/>
      </dsp:txXfrm>
    </dsp:sp>
    <dsp:sp modelId="{C4D2C83E-EBD4-4888-8A09-5637C0E7A195}">
      <dsp:nvSpPr>
        <dsp:cNvPr id="0" name=""/>
        <dsp:cNvSpPr/>
      </dsp:nvSpPr>
      <dsp:spPr>
        <a:xfrm>
          <a:off x="1641062" y="1606610"/>
          <a:ext cx="5991785" cy="13937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Aufräummusik, Rituale um Gruppen aufzuteilen, Lerntempoduett oder „Bus </a:t>
          </a:r>
          <a:r>
            <a:rPr lang="de-DE" sz="1600" kern="1200" dirty="0" err="1"/>
            <a:t>Stop</a:t>
          </a:r>
          <a:r>
            <a:rPr lang="de-DE" sz="1600" kern="1200" dirty="0"/>
            <a:t>“ -&gt; „Was machen die </a:t>
          </a:r>
          <a:r>
            <a:rPr lang="de-DE" sz="1600" kern="1200" dirty="0" err="1"/>
            <a:t>SuS</a:t>
          </a:r>
          <a:r>
            <a:rPr lang="de-DE" sz="1600" kern="1200" dirty="0"/>
            <a:t>, wenn sie fertig sind?“</a:t>
          </a:r>
        </a:p>
      </dsp:txBody>
      <dsp:txXfrm>
        <a:off x="1641062" y="1606610"/>
        <a:ext cx="5991785" cy="1393792"/>
      </dsp:txXfrm>
    </dsp:sp>
    <dsp:sp modelId="{EEEC4DCD-03A2-4020-9FE1-3C21FA22DCD7}">
      <dsp:nvSpPr>
        <dsp:cNvPr id="0" name=""/>
        <dsp:cNvSpPr/>
      </dsp:nvSpPr>
      <dsp:spPr>
        <a:xfrm>
          <a:off x="1526569" y="3000402"/>
          <a:ext cx="610627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2F5046-4B68-4DAA-81B6-FDE2DB61ED98}">
      <dsp:nvSpPr>
        <dsp:cNvPr id="0" name=""/>
        <dsp:cNvSpPr/>
      </dsp:nvSpPr>
      <dsp:spPr>
        <a:xfrm>
          <a:off x="0" y="3071591"/>
          <a:ext cx="7632848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E73A3C-0EF4-489B-BB47-F91768166766}">
      <dsp:nvSpPr>
        <dsp:cNvPr id="0" name=""/>
        <dsp:cNvSpPr/>
      </dsp:nvSpPr>
      <dsp:spPr>
        <a:xfrm>
          <a:off x="0" y="3071591"/>
          <a:ext cx="1526569" cy="1534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1" kern="1200" dirty="0"/>
            <a:t>Ruhe herstellen</a:t>
          </a:r>
        </a:p>
      </dsp:txBody>
      <dsp:txXfrm>
        <a:off x="0" y="3071591"/>
        <a:ext cx="1526569" cy="1534670"/>
      </dsp:txXfrm>
    </dsp:sp>
    <dsp:sp modelId="{EDC0B744-E3D6-47BF-B3B7-7685F0D896B7}">
      <dsp:nvSpPr>
        <dsp:cNvPr id="0" name=""/>
        <dsp:cNvSpPr/>
      </dsp:nvSpPr>
      <dsp:spPr>
        <a:xfrm>
          <a:off x="1641062" y="3141280"/>
          <a:ext cx="5991785" cy="13937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Klangsignal, visuelle Signale</a:t>
          </a:r>
        </a:p>
      </dsp:txBody>
      <dsp:txXfrm>
        <a:off x="1641062" y="3141280"/>
        <a:ext cx="5991785" cy="1393792"/>
      </dsp:txXfrm>
    </dsp:sp>
    <dsp:sp modelId="{7258B6FB-AAC3-4AD2-96E7-746ABD55813B}">
      <dsp:nvSpPr>
        <dsp:cNvPr id="0" name=""/>
        <dsp:cNvSpPr/>
      </dsp:nvSpPr>
      <dsp:spPr>
        <a:xfrm>
          <a:off x="1526569" y="4535073"/>
          <a:ext cx="610627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D5AD31-7E73-4A2E-A871-A5C92ECA7528}">
      <dsp:nvSpPr>
        <dsp:cNvPr id="0" name=""/>
        <dsp:cNvSpPr/>
      </dsp:nvSpPr>
      <dsp:spPr>
        <a:xfrm>
          <a:off x="0" y="2250"/>
          <a:ext cx="763284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CBA8BA-5962-41D0-90F3-CCDC29CED54D}">
      <dsp:nvSpPr>
        <dsp:cNvPr id="0" name=""/>
        <dsp:cNvSpPr/>
      </dsp:nvSpPr>
      <dsp:spPr>
        <a:xfrm>
          <a:off x="0" y="2250"/>
          <a:ext cx="1526569" cy="1534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1" kern="1200" dirty="0"/>
            <a:t>Routinen &amp; Rituale</a:t>
          </a:r>
        </a:p>
      </dsp:txBody>
      <dsp:txXfrm>
        <a:off x="0" y="2250"/>
        <a:ext cx="1526569" cy="1534670"/>
      </dsp:txXfrm>
    </dsp:sp>
    <dsp:sp modelId="{14339824-2C98-46E4-9BE2-897420B5AEF7}">
      <dsp:nvSpPr>
        <dsp:cNvPr id="0" name=""/>
        <dsp:cNvSpPr/>
      </dsp:nvSpPr>
      <dsp:spPr>
        <a:xfrm>
          <a:off x="1641062" y="71939"/>
          <a:ext cx="5991785" cy="13937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/>
            <a:t>Beginn der Stunde</a:t>
          </a:r>
          <a:r>
            <a:rPr lang="de-DE" sz="1600" kern="1200" dirty="0"/>
            <a:t>: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Stille Minute, Material auf dem Tisch, Schiebesystem, aufstehen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/>
            <a:t>Ende der Stunde</a:t>
          </a:r>
          <a:r>
            <a:rPr lang="de-DE" sz="1600" kern="1200" dirty="0"/>
            <a:t>: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Regiezeit, Abschiedsgruß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600" kern="1200" dirty="0"/>
        </a:p>
      </dsp:txBody>
      <dsp:txXfrm>
        <a:off x="1641062" y="71939"/>
        <a:ext cx="5991785" cy="1393792"/>
      </dsp:txXfrm>
    </dsp:sp>
    <dsp:sp modelId="{3827F7F1-0E2E-4C79-8AF7-80BDC738B126}">
      <dsp:nvSpPr>
        <dsp:cNvPr id="0" name=""/>
        <dsp:cNvSpPr/>
      </dsp:nvSpPr>
      <dsp:spPr>
        <a:xfrm>
          <a:off x="1526569" y="1465732"/>
          <a:ext cx="610627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8B9C74-1675-45FE-9100-62D6213FDA43}">
      <dsp:nvSpPr>
        <dsp:cNvPr id="0" name=""/>
        <dsp:cNvSpPr/>
      </dsp:nvSpPr>
      <dsp:spPr>
        <a:xfrm>
          <a:off x="0" y="1536920"/>
          <a:ext cx="7632848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17136F-1280-4CFB-A38E-3AFEB64A3E76}">
      <dsp:nvSpPr>
        <dsp:cNvPr id="0" name=""/>
        <dsp:cNvSpPr/>
      </dsp:nvSpPr>
      <dsp:spPr>
        <a:xfrm>
          <a:off x="0" y="1536920"/>
          <a:ext cx="1526569" cy="1534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/>
            <a:t>Übergänge gestalten</a:t>
          </a:r>
        </a:p>
      </dsp:txBody>
      <dsp:txXfrm>
        <a:off x="0" y="1536920"/>
        <a:ext cx="1526569" cy="1534670"/>
      </dsp:txXfrm>
    </dsp:sp>
    <dsp:sp modelId="{C4D2C83E-EBD4-4888-8A09-5637C0E7A195}">
      <dsp:nvSpPr>
        <dsp:cNvPr id="0" name=""/>
        <dsp:cNvSpPr/>
      </dsp:nvSpPr>
      <dsp:spPr>
        <a:xfrm>
          <a:off x="1641062" y="1606610"/>
          <a:ext cx="5991785" cy="13937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Aufräummusik, Rituale um Gruppen aufzuteilen, Lerntempoduett oder „Bus </a:t>
          </a:r>
          <a:r>
            <a:rPr lang="de-DE" sz="1600" kern="1200" dirty="0" err="1"/>
            <a:t>Stop</a:t>
          </a:r>
          <a:r>
            <a:rPr lang="de-DE" sz="1600" kern="1200" dirty="0"/>
            <a:t>“ -&gt; „Was machen die </a:t>
          </a:r>
          <a:r>
            <a:rPr lang="de-DE" sz="1600" kern="1200" dirty="0" err="1"/>
            <a:t>SuS</a:t>
          </a:r>
          <a:r>
            <a:rPr lang="de-DE" sz="1600" kern="1200" dirty="0"/>
            <a:t>, wenn sie fertig sind?“</a:t>
          </a:r>
        </a:p>
      </dsp:txBody>
      <dsp:txXfrm>
        <a:off x="1641062" y="1606610"/>
        <a:ext cx="5991785" cy="1393792"/>
      </dsp:txXfrm>
    </dsp:sp>
    <dsp:sp modelId="{EEEC4DCD-03A2-4020-9FE1-3C21FA22DCD7}">
      <dsp:nvSpPr>
        <dsp:cNvPr id="0" name=""/>
        <dsp:cNvSpPr/>
      </dsp:nvSpPr>
      <dsp:spPr>
        <a:xfrm>
          <a:off x="1526569" y="3000402"/>
          <a:ext cx="610627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2F5046-4B68-4DAA-81B6-FDE2DB61ED98}">
      <dsp:nvSpPr>
        <dsp:cNvPr id="0" name=""/>
        <dsp:cNvSpPr/>
      </dsp:nvSpPr>
      <dsp:spPr>
        <a:xfrm>
          <a:off x="0" y="3071591"/>
          <a:ext cx="7632848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E73A3C-0EF4-489B-BB47-F91768166766}">
      <dsp:nvSpPr>
        <dsp:cNvPr id="0" name=""/>
        <dsp:cNvSpPr/>
      </dsp:nvSpPr>
      <dsp:spPr>
        <a:xfrm>
          <a:off x="0" y="3071591"/>
          <a:ext cx="1526569" cy="1534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1" kern="1200" dirty="0"/>
            <a:t>Ruhe herstellen</a:t>
          </a:r>
        </a:p>
      </dsp:txBody>
      <dsp:txXfrm>
        <a:off x="0" y="3071591"/>
        <a:ext cx="1526569" cy="1534670"/>
      </dsp:txXfrm>
    </dsp:sp>
    <dsp:sp modelId="{EDC0B744-E3D6-47BF-B3B7-7685F0D896B7}">
      <dsp:nvSpPr>
        <dsp:cNvPr id="0" name=""/>
        <dsp:cNvSpPr/>
      </dsp:nvSpPr>
      <dsp:spPr>
        <a:xfrm>
          <a:off x="1641062" y="3141280"/>
          <a:ext cx="5991785" cy="13937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Klangsignal, visuelle Signale</a:t>
          </a:r>
        </a:p>
      </dsp:txBody>
      <dsp:txXfrm>
        <a:off x="1641062" y="3141280"/>
        <a:ext cx="5991785" cy="1393792"/>
      </dsp:txXfrm>
    </dsp:sp>
    <dsp:sp modelId="{7258B6FB-AAC3-4AD2-96E7-746ABD55813B}">
      <dsp:nvSpPr>
        <dsp:cNvPr id="0" name=""/>
        <dsp:cNvSpPr/>
      </dsp:nvSpPr>
      <dsp:spPr>
        <a:xfrm>
          <a:off x="1526569" y="4535073"/>
          <a:ext cx="610627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70EE43-C255-40B4-904B-77D2ED36CF90}">
      <dsp:nvSpPr>
        <dsp:cNvPr id="0" name=""/>
        <dsp:cNvSpPr/>
      </dsp:nvSpPr>
      <dsp:spPr>
        <a:xfrm rot="16200000">
          <a:off x="416017" y="-416017"/>
          <a:ext cx="1628068" cy="2460104"/>
        </a:xfrm>
        <a:prstGeom prst="round1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Allgegenwärtigkeit</a:t>
          </a:r>
        </a:p>
      </dsp:txBody>
      <dsp:txXfrm rot="5400000">
        <a:off x="0" y="0"/>
        <a:ext cx="2460104" cy="1221051"/>
      </dsp:txXfrm>
    </dsp:sp>
    <dsp:sp modelId="{027D567E-94E2-46B1-BAC1-321E83E8ED47}">
      <dsp:nvSpPr>
        <dsp:cNvPr id="0" name=""/>
        <dsp:cNvSpPr/>
      </dsp:nvSpPr>
      <dsp:spPr>
        <a:xfrm>
          <a:off x="2460104" y="0"/>
          <a:ext cx="2460104" cy="1628068"/>
        </a:xfrm>
        <a:prstGeom prst="round1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Schwung</a:t>
          </a:r>
        </a:p>
      </dsp:txBody>
      <dsp:txXfrm>
        <a:off x="2460104" y="0"/>
        <a:ext cx="2460104" cy="1221051"/>
      </dsp:txXfrm>
    </dsp:sp>
    <dsp:sp modelId="{29C1A84C-37A8-46FC-B459-0B9845F5FAC2}">
      <dsp:nvSpPr>
        <dsp:cNvPr id="0" name=""/>
        <dsp:cNvSpPr/>
      </dsp:nvSpPr>
      <dsp:spPr>
        <a:xfrm rot="10800000">
          <a:off x="0" y="1628068"/>
          <a:ext cx="2460104" cy="1628068"/>
        </a:xfrm>
        <a:prstGeom prst="round1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Überlappung</a:t>
          </a:r>
        </a:p>
      </dsp:txBody>
      <dsp:txXfrm rot="10800000">
        <a:off x="0" y="2035085"/>
        <a:ext cx="2460104" cy="1221051"/>
      </dsp:txXfrm>
    </dsp:sp>
    <dsp:sp modelId="{34697F1C-8482-4074-89D9-74711A09CA11}">
      <dsp:nvSpPr>
        <dsp:cNvPr id="0" name=""/>
        <dsp:cNvSpPr/>
      </dsp:nvSpPr>
      <dsp:spPr>
        <a:xfrm rot="5400000">
          <a:off x="2876121" y="1212050"/>
          <a:ext cx="1628068" cy="2460104"/>
        </a:xfrm>
        <a:prstGeom prst="round1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Variabilität</a:t>
          </a:r>
        </a:p>
      </dsp:txBody>
      <dsp:txXfrm rot="-5400000">
        <a:off x="2460104" y="2035084"/>
        <a:ext cx="2460104" cy="1221051"/>
      </dsp:txXfrm>
    </dsp:sp>
    <dsp:sp modelId="{9EC0FA4B-2EE4-4D47-8A9C-064B6539810A}">
      <dsp:nvSpPr>
        <dsp:cNvPr id="0" name=""/>
        <dsp:cNvSpPr/>
      </dsp:nvSpPr>
      <dsp:spPr>
        <a:xfrm>
          <a:off x="1722072" y="1221051"/>
          <a:ext cx="1476062" cy="814034"/>
        </a:xfrm>
        <a:prstGeom prst="round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b="1" kern="1200" dirty="0"/>
            <a:t>Klassenführung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b="1" kern="1200" dirty="0"/>
            <a:t>(nach Kounin)</a:t>
          </a:r>
        </a:p>
      </dsp:txBody>
      <dsp:txXfrm>
        <a:off x="1761810" y="1260789"/>
        <a:ext cx="1396586" cy="7345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1">
            <a:extLst>
              <a:ext uri="{FF2B5EF4-FFF2-40B4-BE49-F238E27FC236}">
                <a16:creationId xmlns:a16="http://schemas.microsoft.com/office/drawing/2014/main" id="{57511211-1320-AD60-8809-55CA9E0B6B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68642371-6A3D-5149-4E18-EE8C8A172DC5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1937" cy="40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7701C3D1-080A-7201-EDBF-5FA8B447B13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5200" cy="4808537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12685377-7093-6AF8-7898-3B59DB0F08F0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8188" cy="5318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Arial Unicode MS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6ED1A508-2661-5C08-1BD9-62BBE6E8BC70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8187" cy="5318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Arial Unicode MS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7B2E98E0-FEE8-22F5-11AA-28EB903086E3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8188" cy="5318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Arial Unicode MS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25C22A0F-C62F-EB09-DE79-68DF3565EAE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Arial Unicode MS" charset="0"/>
              </a:defRPr>
            </a:lvl1pPr>
          </a:lstStyle>
          <a:p>
            <a:pPr>
              <a:defRPr/>
            </a:pPr>
            <a:fld id="{08408501-AF1C-406F-8EC7-017714C9A4BE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A43B1600-EC0F-AEE2-35E2-070EEBA0AFA4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D7D7541-D8D6-45CB-A49F-37915F487A91}" type="slidenum">
              <a:rPr lang="de-DE" altLang="de-DE" sz="1400" smtClean="0"/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de-DE" altLang="de-DE" sz="1400"/>
          </a:p>
        </p:txBody>
      </p:sp>
      <p:sp>
        <p:nvSpPr>
          <p:cNvPr id="23555" name="Rectangle 1">
            <a:extLst>
              <a:ext uri="{FF2B5EF4-FFF2-40B4-BE49-F238E27FC236}">
                <a16:creationId xmlns:a16="http://schemas.microsoft.com/office/drawing/2014/main" id="{5B30587E-BA73-CF99-F71B-BC3902DD0E8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6" name="Rectangle 2">
            <a:extLst>
              <a:ext uri="{FF2B5EF4-FFF2-40B4-BE49-F238E27FC236}">
                <a16:creationId xmlns:a16="http://schemas.microsoft.com/office/drawing/2014/main" id="{43D240C2-4B2E-31BD-AE80-9591C39FE0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550472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021176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7813" y="273050"/>
            <a:ext cx="2055812" cy="58547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8213" cy="5854700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975115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6425" cy="114141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5058763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6A1703D0-515B-3B14-2257-62BADF659EAA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-7938" y="0"/>
            <a:ext cx="9159876" cy="6102350"/>
            <a:chOff x="-7557" y="0"/>
            <a:chExt cx="9159907" cy="6102449"/>
          </a:xfrm>
        </p:grpSpPr>
        <p:sp>
          <p:nvSpPr>
            <p:cNvPr id="3" name="Freihandform 7">
              <a:extLst>
                <a:ext uri="{FF2B5EF4-FFF2-40B4-BE49-F238E27FC236}">
                  <a16:creationId xmlns:a16="http://schemas.microsoft.com/office/drawing/2014/main" id="{3E4768D4-A06E-813B-00BA-E9F2156E90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7557" y="0"/>
              <a:ext cx="9159907" cy="5872258"/>
            </a:xfrm>
            <a:custGeom>
              <a:avLst/>
              <a:gdLst>
                <a:gd name="connsiteX0" fmla="*/ 0 w 9151557"/>
                <a:gd name="connsiteY0" fmla="*/ 0 h 5871808"/>
                <a:gd name="connsiteX1" fmla="*/ 9151557 w 9151557"/>
                <a:gd name="connsiteY1" fmla="*/ 0 h 5871808"/>
                <a:gd name="connsiteX2" fmla="*/ 9144000 w 9151557"/>
                <a:gd name="connsiteY2" fmla="*/ 4269719 h 5871808"/>
                <a:gd name="connsiteX3" fmla="*/ 7557 w 9151557"/>
                <a:gd name="connsiteY3" fmla="*/ 5871808 h 5871808"/>
                <a:gd name="connsiteX4" fmla="*/ 0 w 9151557"/>
                <a:gd name="connsiteY4" fmla="*/ 0 h 5871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1557" h="5871808">
                  <a:moveTo>
                    <a:pt x="0" y="0"/>
                  </a:moveTo>
                  <a:lnTo>
                    <a:pt x="9151557" y="0"/>
                  </a:lnTo>
                  <a:lnTo>
                    <a:pt x="9144000" y="4269719"/>
                  </a:lnTo>
                  <a:lnTo>
                    <a:pt x="7557" y="58718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C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pic>
          <p:nvPicPr>
            <p:cNvPr id="4" name="Grafik 3">
              <a:extLst>
                <a:ext uri="{FF2B5EF4-FFF2-40B4-BE49-F238E27FC236}">
                  <a16:creationId xmlns:a16="http://schemas.microsoft.com/office/drawing/2014/main" id="{AE25F8C4-7CD7-9B12-F9A8-4AAB6668D3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0192" y="5445224"/>
              <a:ext cx="2045970" cy="657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Textfeld 4">
            <a:extLst>
              <a:ext uri="{FF2B5EF4-FFF2-40B4-BE49-F238E27FC236}">
                <a16:creationId xmlns:a16="http://schemas.microsoft.com/office/drawing/2014/main" id="{DA1FA749-DB31-B4DE-878B-DE8DA542BBA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23850" y="6492875"/>
            <a:ext cx="293687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de-DE" altLang="de-DE" sz="1200" b="1">
                <a:solidFill>
                  <a:srgbClr val="003064"/>
                </a:solidFill>
                <a:cs typeface="Arial" panose="020B0604020202020204" pitchFamily="34" charset="0"/>
              </a:rPr>
              <a:t>Schleswig-Holstein.</a:t>
            </a:r>
            <a:r>
              <a:rPr lang="de-DE" altLang="de-DE" sz="1200">
                <a:solidFill>
                  <a:srgbClr val="003064"/>
                </a:solidFill>
                <a:cs typeface="Arial" panose="020B0604020202020204" pitchFamily="34" charset="0"/>
              </a:rPr>
              <a:t> Der echte Norden.</a:t>
            </a:r>
          </a:p>
        </p:txBody>
      </p:sp>
    </p:spTree>
    <p:extLst>
      <p:ext uri="{BB962C8B-B14F-4D97-AF65-F5344CB8AC3E}">
        <p14:creationId xmlns:p14="http://schemas.microsoft.com/office/powerpoint/2010/main" val="40458996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ihandform 1">
            <a:extLst>
              <a:ext uri="{FF2B5EF4-FFF2-40B4-BE49-F238E27FC236}">
                <a16:creationId xmlns:a16="http://schemas.microsoft.com/office/drawing/2014/main" id="{B5AA6EFC-B7B3-0F80-0AFE-1A93D4D89B00}"/>
              </a:ext>
            </a:extLst>
          </p:cNvPr>
          <p:cNvSpPr>
            <a:spLocks noChangeAspect="1"/>
          </p:cNvSpPr>
          <p:nvPr userDrawn="1"/>
        </p:nvSpPr>
        <p:spPr>
          <a:xfrm>
            <a:off x="-7938" y="0"/>
            <a:ext cx="9159876" cy="5872163"/>
          </a:xfrm>
          <a:custGeom>
            <a:avLst/>
            <a:gdLst>
              <a:gd name="connsiteX0" fmla="*/ 0 w 9151557"/>
              <a:gd name="connsiteY0" fmla="*/ 0 h 5871808"/>
              <a:gd name="connsiteX1" fmla="*/ 9151557 w 9151557"/>
              <a:gd name="connsiteY1" fmla="*/ 0 h 5871808"/>
              <a:gd name="connsiteX2" fmla="*/ 9144000 w 9151557"/>
              <a:gd name="connsiteY2" fmla="*/ 4269719 h 5871808"/>
              <a:gd name="connsiteX3" fmla="*/ 7557 w 9151557"/>
              <a:gd name="connsiteY3" fmla="*/ 5871808 h 5871808"/>
              <a:gd name="connsiteX4" fmla="*/ 0 w 9151557"/>
              <a:gd name="connsiteY4" fmla="*/ 0 h 5871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1557" h="5871808">
                <a:moveTo>
                  <a:pt x="0" y="0"/>
                </a:moveTo>
                <a:lnTo>
                  <a:pt x="9151557" y="0"/>
                </a:lnTo>
                <a:lnTo>
                  <a:pt x="9144000" y="4269719"/>
                </a:lnTo>
                <a:lnTo>
                  <a:pt x="7557" y="5871808"/>
                </a:lnTo>
                <a:lnTo>
                  <a:pt x="0" y="0"/>
                </a:lnTo>
                <a:close/>
              </a:path>
            </a:pathLst>
          </a:custGeom>
          <a:solidFill>
            <a:srgbClr val="008CCF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EB8F754-3A44-4BF4-DB99-F9303AEDFAD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5445125"/>
            <a:ext cx="2044700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19362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98036B43-A86F-C949-038E-1D9456BAD84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39750"/>
            <a:ext cx="2046287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5FD3B38D-5213-48C0-E0B1-5918632B30EF}"/>
              </a:ext>
            </a:extLst>
          </p:cNvPr>
          <p:cNvSpPr/>
          <p:nvPr userDrawn="1"/>
        </p:nvSpPr>
        <p:spPr>
          <a:xfrm>
            <a:off x="0" y="1484313"/>
            <a:ext cx="9144000" cy="4908550"/>
          </a:xfrm>
          <a:prstGeom prst="rect">
            <a:avLst/>
          </a:prstGeom>
          <a:solidFill>
            <a:srgbClr val="008CCF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4BB818BB-E6BF-566C-B320-3A895853590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xfrm>
            <a:off x="179388" y="6453188"/>
            <a:ext cx="7848600" cy="47625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715363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D234142A-409F-E214-F920-049B8895A8E2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8CCF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0402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9623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522179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869372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396389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321088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7250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55373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752528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">
            <a:extLst>
              <a:ext uri="{FF2B5EF4-FFF2-40B4-BE49-F238E27FC236}">
                <a16:creationId xmlns:a16="http://schemas.microsoft.com/office/drawing/2014/main" id="{E63C0ED8-5E34-3563-8854-2F2C6152193F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0"/>
            <a:ext cx="9156701" cy="6099175"/>
            <a:chOff x="-5" y="0"/>
            <a:chExt cx="5768" cy="3842"/>
          </a:xfrm>
        </p:grpSpPr>
        <p:sp>
          <p:nvSpPr>
            <p:cNvPr id="1030" name="Freeform 2">
              <a:extLst>
                <a:ext uri="{FF2B5EF4-FFF2-40B4-BE49-F238E27FC236}">
                  <a16:creationId xmlns:a16="http://schemas.microsoft.com/office/drawing/2014/main" id="{0E7EE20B-3078-DBDD-E300-71F832A0863E}"/>
                </a:ext>
              </a:extLst>
            </p:cNvPr>
            <p:cNvSpPr>
              <a:spLocks/>
            </p:cNvSpPr>
            <p:nvPr/>
          </p:nvSpPr>
          <p:spPr bwMode="auto">
            <a:xfrm>
              <a:off x="-5" y="0"/>
              <a:ext cx="5768" cy="3697"/>
            </a:xfrm>
            <a:custGeom>
              <a:avLst/>
              <a:gdLst>
                <a:gd name="T0" fmla="*/ 0 w 9151557"/>
                <a:gd name="T1" fmla="*/ 0 h 5871808"/>
                <a:gd name="T2" fmla="*/ 0 w 9151557"/>
                <a:gd name="T3" fmla="*/ 0 h 5871808"/>
                <a:gd name="T4" fmla="*/ 0 w 9151557"/>
                <a:gd name="T5" fmla="*/ 0 h 5871808"/>
                <a:gd name="T6" fmla="*/ 0 w 9151557"/>
                <a:gd name="T7" fmla="*/ 0 h 5871808"/>
                <a:gd name="T8" fmla="*/ 0 w 9151557"/>
                <a:gd name="T9" fmla="*/ 0 h 58718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151557" h="5871808">
                  <a:moveTo>
                    <a:pt x="0" y="0"/>
                  </a:moveTo>
                  <a:lnTo>
                    <a:pt x="9151557" y="0"/>
                  </a:lnTo>
                  <a:lnTo>
                    <a:pt x="9144000" y="4269719"/>
                  </a:lnTo>
                  <a:lnTo>
                    <a:pt x="7557" y="58718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C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pic>
          <p:nvPicPr>
            <p:cNvPr id="1031" name="Picture 3">
              <a:extLst>
                <a:ext uri="{FF2B5EF4-FFF2-40B4-BE49-F238E27FC236}">
                  <a16:creationId xmlns:a16="http://schemas.microsoft.com/office/drawing/2014/main" id="{66BEF052-B914-BB47-0844-A1FF7BEA1B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9" y="3430"/>
              <a:ext cx="1287" cy="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</p:grpSp>
      <p:sp>
        <p:nvSpPr>
          <p:cNvPr id="1027" name="Rectangle 4">
            <a:extLst>
              <a:ext uri="{FF2B5EF4-FFF2-40B4-BE49-F238E27FC236}">
                <a16:creationId xmlns:a16="http://schemas.microsoft.com/office/drawing/2014/main" id="{29CCFD6D-A278-758B-AFA5-064C38E433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788" y="6494463"/>
            <a:ext cx="2919412" cy="27305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  <a:defRPr/>
            </a:pPr>
            <a:r>
              <a:rPr lang="de-DE" altLang="de-DE" sz="1200" b="1">
                <a:solidFill>
                  <a:srgbClr val="003064"/>
                </a:solidFill>
              </a:rPr>
              <a:t>Schleswig-Holstein.</a:t>
            </a:r>
            <a:r>
              <a:rPr lang="de-DE" altLang="de-DE" sz="1200">
                <a:solidFill>
                  <a:srgbClr val="003064"/>
                </a:solidFill>
              </a:rPr>
              <a:t> Der echte Norden.</a:t>
            </a:r>
          </a:p>
        </p:txBody>
      </p:sp>
      <p:sp>
        <p:nvSpPr>
          <p:cNvPr id="1028" name="Rectangle 5">
            <a:extLst>
              <a:ext uri="{FF2B5EF4-FFF2-40B4-BE49-F238E27FC236}">
                <a16:creationId xmlns:a16="http://schemas.microsoft.com/office/drawing/2014/main" id="{6DE2A43A-7842-7288-0D9F-83F03873AD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3050"/>
            <a:ext cx="8226425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Klicken Sie, um das Format des Titeltextes zu bearbeiten</a:t>
            </a:r>
          </a:p>
        </p:txBody>
      </p:sp>
      <p:sp>
        <p:nvSpPr>
          <p:cNvPr id="1029" name="Rectangle 6">
            <a:extLst>
              <a:ext uri="{FF2B5EF4-FFF2-40B4-BE49-F238E27FC236}">
                <a16:creationId xmlns:a16="http://schemas.microsoft.com/office/drawing/2014/main" id="{17DC2565-AE3E-510A-DFC4-82BC2CEE4F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Klicken Sie, um die Formate des Gliederungstextes zu bearbeiten</a:t>
            </a:r>
          </a:p>
          <a:p>
            <a:pPr lvl="1"/>
            <a:r>
              <a:rPr lang="en-GB" altLang="de-DE"/>
              <a:t>Zweite Gliederungsebene</a:t>
            </a:r>
          </a:p>
          <a:p>
            <a:pPr lvl="2"/>
            <a:r>
              <a:rPr lang="en-GB" altLang="de-DE"/>
              <a:t>Dritte Gliederungsebene</a:t>
            </a:r>
          </a:p>
          <a:p>
            <a:pPr lvl="3"/>
            <a:r>
              <a:rPr lang="en-GB" altLang="de-DE"/>
              <a:t>Vierte Gliederungsebene</a:t>
            </a:r>
          </a:p>
          <a:p>
            <a:pPr lvl="4"/>
            <a:r>
              <a:rPr lang="en-GB" altLang="de-DE"/>
              <a:t>Fünfte Gliederungsebene</a:t>
            </a:r>
          </a:p>
          <a:p>
            <a:pPr lvl="4"/>
            <a:r>
              <a:rPr lang="en-GB" altLang="de-DE"/>
              <a:t>Sechste Gliederungsebene</a:t>
            </a:r>
          </a:p>
          <a:p>
            <a:pPr lvl="4"/>
            <a:r>
              <a:rPr lang="en-GB" altLang="de-DE"/>
              <a:t>Siebente Gliederungsebene</a:t>
            </a:r>
          </a:p>
          <a:p>
            <a:pPr lvl="4"/>
            <a:r>
              <a:rPr lang="en-GB" altLang="de-DE"/>
              <a:t>Achte Gliederungsebene</a:t>
            </a:r>
          </a:p>
          <a:p>
            <a:pPr lvl="4"/>
            <a:r>
              <a:rPr lang="en-GB" altLang="de-DE"/>
              <a:t>Neunte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01" r:id="rId1"/>
    <p:sldLayoutId id="2147485202" r:id="rId2"/>
    <p:sldLayoutId id="2147485203" r:id="rId3"/>
    <p:sldLayoutId id="2147485204" r:id="rId4"/>
    <p:sldLayoutId id="2147485205" r:id="rId5"/>
    <p:sldLayoutId id="2147485206" r:id="rId6"/>
    <p:sldLayoutId id="2147485207" r:id="rId7"/>
    <p:sldLayoutId id="2147485208" r:id="rId8"/>
    <p:sldLayoutId id="2147485209" r:id="rId9"/>
    <p:sldLayoutId id="2147485210" r:id="rId10"/>
    <p:sldLayoutId id="2147485211" r:id="rId11"/>
    <p:sldLayoutId id="2147485212" r:id="rId12"/>
  </p:sldLayoutIdLst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3064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3064"/>
          </a:solidFill>
          <a:latin typeface="Arial" charset="0"/>
          <a:ea typeface="Microsoft YaHei" charset="-122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3064"/>
          </a:solidFill>
          <a:latin typeface="Arial" charset="0"/>
          <a:ea typeface="Microsoft YaHei" charset="-122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3064"/>
          </a:solidFill>
          <a:latin typeface="Arial" charset="0"/>
          <a:ea typeface="Microsoft YaHei" charset="-122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3064"/>
          </a:solidFill>
          <a:latin typeface="Arial" charset="0"/>
          <a:ea typeface="Microsoft YaHei" charset="-122"/>
        </a:defRPr>
      </a:lvl5pPr>
      <a:lvl6pPr marL="25146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3064"/>
          </a:solidFill>
          <a:latin typeface="Arial" charset="0"/>
          <a:ea typeface="Microsoft YaHei" charset="-122"/>
        </a:defRPr>
      </a:lvl6pPr>
      <a:lvl7pPr marL="29718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3064"/>
          </a:solidFill>
          <a:latin typeface="Arial" charset="0"/>
          <a:ea typeface="Microsoft YaHei" charset="-122"/>
        </a:defRPr>
      </a:lvl7pPr>
      <a:lvl8pPr marL="34290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3064"/>
          </a:solidFill>
          <a:latin typeface="Arial" charset="0"/>
          <a:ea typeface="Microsoft YaHei" charset="-122"/>
        </a:defRPr>
      </a:lvl8pPr>
      <a:lvl9pPr marL="38862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3064"/>
          </a:solidFill>
          <a:latin typeface="Arial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3200">
          <a:solidFill>
            <a:srgbClr val="003064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400">
          <a:solidFill>
            <a:srgbClr val="003064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2000">
          <a:solidFill>
            <a:srgbClr val="003064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000">
          <a:solidFill>
            <a:srgbClr val="003064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buChar char="»"/>
        <a:defRPr sz="2000">
          <a:solidFill>
            <a:srgbClr val="003064"/>
          </a:solidFill>
          <a:latin typeface="+mn-lt"/>
          <a:ea typeface="+mn-ea"/>
        </a:defRPr>
      </a:lvl5pPr>
      <a:lvl6pPr marL="2514600" indent="-228600" algn="l" defTabSz="449263" rtl="0" fontAlgn="base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3064"/>
          </a:solidFill>
          <a:latin typeface="+mn-lt"/>
          <a:ea typeface="+mn-ea"/>
        </a:defRPr>
      </a:lvl6pPr>
      <a:lvl7pPr marL="2971800" indent="-228600" algn="l" defTabSz="449263" rtl="0" fontAlgn="base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3064"/>
          </a:solidFill>
          <a:latin typeface="+mn-lt"/>
          <a:ea typeface="+mn-ea"/>
        </a:defRPr>
      </a:lvl7pPr>
      <a:lvl8pPr marL="3429000" indent="-228600" algn="l" defTabSz="449263" rtl="0" fontAlgn="base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3064"/>
          </a:solidFill>
          <a:latin typeface="+mn-lt"/>
          <a:ea typeface="+mn-ea"/>
        </a:defRPr>
      </a:lvl8pPr>
      <a:lvl9pPr marL="3886200" indent="-228600" algn="l" defTabSz="449263" rtl="0" fontAlgn="base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3064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5235" r:id="rId1"/>
    <p:sldLayoutId id="2147485236" r:id="rId2"/>
    <p:sldLayoutId id="2147485237" r:id="rId3"/>
    <p:sldLayoutId id="2147485238" r:id="rId4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10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diagramLayout" Target="../diagrams/layout10.xml"/><Relationship Id="rId7" Type="http://schemas.openxmlformats.org/officeDocument/2006/relationships/image" Target="../media/image11.pn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7" Type="http://schemas.openxmlformats.org/officeDocument/2006/relationships/image" Target="../media/image13.pn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7" Type="http://schemas.openxmlformats.org/officeDocument/2006/relationships/image" Target="../media/image19.pn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7" Type="http://schemas.openxmlformats.org/officeDocument/2006/relationships/image" Target="../media/image20.png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7.svg"/><Relationship Id="rId7" Type="http://schemas.openxmlformats.org/officeDocument/2006/relationships/diagramColors" Target="../diagrams/colors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>
            <a:extLst>
              <a:ext uri="{FF2B5EF4-FFF2-40B4-BE49-F238E27FC236}">
                <a16:creationId xmlns:a16="http://schemas.microsoft.com/office/drawing/2014/main" id="{403AA6DE-2082-F330-7C83-FFC33A6B20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981075"/>
            <a:ext cx="7805737" cy="2245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722313" algn="l"/>
                <a:tab pos="1446213" algn="l"/>
                <a:tab pos="2170113" algn="l"/>
                <a:tab pos="2894013" algn="l"/>
                <a:tab pos="3617913" algn="l"/>
                <a:tab pos="4343400" algn="l"/>
                <a:tab pos="5065713" algn="l"/>
                <a:tab pos="5789613" algn="l"/>
                <a:tab pos="6513513" algn="l"/>
                <a:tab pos="72374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3200">
                <a:solidFill>
                  <a:srgbClr val="003064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722313" algn="l"/>
                <a:tab pos="1446213" algn="l"/>
                <a:tab pos="2170113" algn="l"/>
                <a:tab pos="2894013" algn="l"/>
                <a:tab pos="3617913" algn="l"/>
                <a:tab pos="4343400" algn="l"/>
                <a:tab pos="5065713" algn="l"/>
                <a:tab pos="5789613" algn="l"/>
                <a:tab pos="6513513" algn="l"/>
                <a:tab pos="72374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400">
                <a:solidFill>
                  <a:srgbClr val="003064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722313" algn="l"/>
                <a:tab pos="1446213" algn="l"/>
                <a:tab pos="2170113" algn="l"/>
                <a:tab pos="2894013" algn="l"/>
                <a:tab pos="3617913" algn="l"/>
                <a:tab pos="4343400" algn="l"/>
                <a:tab pos="5065713" algn="l"/>
                <a:tab pos="5789613" algn="l"/>
                <a:tab pos="6513513" algn="l"/>
                <a:tab pos="72374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000">
                <a:solidFill>
                  <a:srgbClr val="003064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722313" algn="l"/>
                <a:tab pos="1446213" algn="l"/>
                <a:tab pos="2170113" algn="l"/>
                <a:tab pos="2894013" algn="l"/>
                <a:tab pos="3617913" algn="l"/>
                <a:tab pos="4343400" algn="l"/>
                <a:tab pos="5065713" algn="l"/>
                <a:tab pos="5789613" algn="l"/>
                <a:tab pos="6513513" algn="l"/>
                <a:tab pos="72374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000">
                <a:solidFill>
                  <a:srgbClr val="003064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722313" algn="l"/>
                <a:tab pos="1446213" algn="l"/>
                <a:tab pos="2170113" algn="l"/>
                <a:tab pos="2894013" algn="l"/>
                <a:tab pos="3617913" algn="l"/>
                <a:tab pos="4343400" algn="l"/>
                <a:tab pos="5065713" algn="l"/>
                <a:tab pos="5789613" algn="l"/>
                <a:tab pos="6513513" algn="l"/>
                <a:tab pos="72374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000">
                <a:solidFill>
                  <a:srgbClr val="003064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722313" algn="l"/>
                <a:tab pos="1446213" algn="l"/>
                <a:tab pos="2170113" algn="l"/>
                <a:tab pos="2894013" algn="l"/>
                <a:tab pos="3617913" algn="l"/>
                <a:tab pos="4343400" algn="l"/>
                <a:tab pos="5065713" algn="l"/>
                <a:tab pos="5789613" algn="l"/>
                <a:tab pos="6513513" algn="l"/>
                <a:tab pos="72374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000">
                <a:solidFill>
                  <a:srgbClr val="003064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722313" algn="l"/>
                <a:tab pos="1446213" algn="l"/>
                <a:tab pos="2170113" algn="l"/>
                <a:tab pos="2894013" algn="l"/>
                <a:tab pos="3617913" algn="l"/>
                <a:tab pos="4343400" algn="l"/>
                <a:tab pos="5065713" algn="l"/>
                <a:tab pos="5789613" algn="l"/>
                <a:tab pos="6513513" algn="l"/>
                <a:tab pos="72374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000">
                <a:solidFill>
                  <a:srgbClr val="003064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722313" algn="l"/>
                <a:tab pos="1446213" algn="l"/>
                <a:tab pos="2170113" algn="l"/>
                <a:tab pos="2894013" algn="l"/>
                <a:tab pos="3617913" algn="l"/>
                <a:tab pos="4343400" algn="l"/>
                <a:tab pos="5065713" algn="l"/>
                <a:tab pos="5789613" algn="l"/>
                <a:tab pos="6513513" algn="l"/>
                <a:tab pos="72374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000">
                <a:solidFill>
                  <a:srgbClr val="003064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722313" algn="l"/>
                <a:tab pos="1446213" algn="l"/>
                <a:tab pos="2170113" algn="l"/>
                <a:tab pos="2894013" algn="l"/>
                <a:tab pos="3617913" algn="l"/>
                <a:tab pos="4343400" algn="l"/>
                <a:tab pos="5065713" algn="l"/>
                <a:tab pos="5789613" algn="l"/>
                <a:tab pos="6513513" algn="l"/>
                <a:tab pos="72374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000">
                <a:solidFill>
                  <a:srgbClr val="003064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de-DE" altLang="de-DE" sz="4400" b="1" dirty="0">
                <a:solidFill>
                  <a:schemeClr val="bg1"/>
                </a:solidFill>
              </a:rPr>
              <a:t>Effiziente Klassenführung</a:t>
            </a:r>
          </a:p>
          <a:p>
            <a:pPr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endParaRPr lang="de-DE" altLang="de-DE" sz="2400" b="1" dirty="0">
              <a:solidFill>
                <a:schemeClr val="bg1"/>
              </a:solidFill>
            </a:endParaRPr>
          </a:p>
          <a:p>
            <a:pPr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de-DE" altLang="de-DE" sz="2400" b="1" dirty="0">
                <a:solidFill>
                  <a:schemeClr val="bg1"/>
                </a:solidFill>
              </a:rPr>
              <a:t>Pädagogik - Flint</a:t>
            </a:r>
          </a:p>
          <a:p>
            <a:pPr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endParaRPr lang="de-DE" altLang="de-DE" sz="2400" b="1" dirty="0">
              <a:solidFill>
                <a:schemeClr val="bg1"/>
              </a:solidFill>
            </a:endParaRPr>
          </a:p>
          <a:p>
            <a:pPr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endParaRPr lang="de-DE" altLang="de-DE" sz="2400" b="1" dirty="0">
              <a:solidFill>
                <a:schemeClr val="bg1"/>
              </a:solidFill>
            </a:endParaRPr>
          </a:p>
        </p:txBody>
      </p:sp>
      <p:pic>
        <p:nvPicPr>
          <p:cNvPr id="2" name="Picture 2" descr="betzold.de | Lehrer cartoon, Kinder humor, Lehrerhumor">
            <a:extLst>
              <a:ext uri="{FF2B5EF4-FFF2-40B4-BE49-F238E27FC236}">
                <a16:creationId xmlns:a16="http://schemas.microsoft.com/office/drawing/2014/main" id="{C21A8FBD-35A7-4807-8A5B-1332B9B659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27"/>
          <a:stretch/>
        </p:blipFill>
        <p:spPr bwMode="auto">
          <a:xfrm>
            <a:off x="4528617" y="1778042"/>
            <a:ext cx="3672408" cy="33019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 8">
            <a:extLst>
              <a:ext uri="{FF2B5EF4-FFF2-40B4-BE49-F238E27FC236}">
                <a16:creationId xmlns:a16="http://schemas.microsoft.com/office/drawing/2014/main" id="{2841C7C5-9A91-459C-8429-683A5D11AD53}"/>
              </a:ext>
            </a:extLst>
          </p:cNvPr>
          <p:cNvGraphicFramePr/>
          <p:nvPr/>
        </p:nvGraphicFramePr>
        <p:xfrm>
          <a:off x="467544" y="1268612"/>
          <a:ext cx="8208912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feld 9">
            <a:extLst>
              <a:ext uri="{FF2B5EF4-FFF2-40B4-BE49-F238E27FC236}">
                <a16:creationId xmlns:a16="http://schemas.microsoft.com/office/drawing/2014/main" id="{59C1EFD0-FAB3-4627-B6D8-C2CC4B4C3BA6}"/>
              </a:ext>
            </a:extLst>
          </p:cNvPr>
          <p:cNvSpPr txBox="1"/>
          <p:nvPr/>
        </p:nvSpPr>
        <p:spPr>
          <a:xfrm>
            <a:off x="323528" y="286611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Prävention</a:t>
            </a:r>
          </a:p>
        </p:txBody>
      </p:sp>
      <p:sp>
        <p:nvSpPr>
          <p:cNvPr id="3" name="Denkblase: wolkenförmig 2">
            <a:extLst>
              <a:ext uri="{FF2B5EF4-FFF2-40B4-BE49-F238E27FC236}">
                <a16:creationId xmlns:a16="http://schemas.microsoft.com/office/drawing/2014/main" id="{6AB608FD-E845-48E4-87E3-CCC1FEA366B5}"/>
              </a:ext>
            </a:extLst>
          </p:cNvPr>
          <p:cNvSpPr/>
          <p:nvPr/>
        </p:nvSpPr>
        <p:spPr>
          <a:xfrm>
            <a:off x="1331640" y="1772816"/>
            <a:ext cx="6912768" cy="3672408"/>
          </a:xfrm>
          <a:prstGeom prst="cloudCallout">
            <a:avLst>
              <a:gd name="adj1" fmla="val -58953"/>
              <a:gd name="adj2" fmla="val 76760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i="1" dirty="0"/>
              <a:t>„Lauter nette Leute hier …“ </a:t>
            </a:r>
          </a:p>
          <a:p>
            <a:pPr algn="ctr"/>
            <a:endParaRPr lang="de-DE" i="1" dirty="0"/>
          </a:p>
          <a:p>
            <a:pPr algn="ctr"/>
            <a:r>
              <a:rPr lang="de-DE" dirty="0"/>
              <a:t>Der </a:t>
            </a:r>
            <a:r>
              <a:rPr lang="de-DE" dirty="0" err="1"/>
              <a:t>Strahlomat</a:t>
            </a:r>
            <a:r>
              <a:rPr lang="de-DE" dirty="0"/>
              <a:t> (nach Frank Hielscher)</a:t>
            </a:r>
          </a:p>
        </p:txBody>
      </p:sp>
    </p:spTree>
    <p:extLst>
      <p:ext uri="{BB962C8B-B14F-4D97-AF65-F5344CB8AC3E}">
        <p14:creationId xmlns:p14="http://schemas.microsoft.com/office/powerpoint/2010/main" val="2780361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>
            <a:extLst>
              <a:ext uri="{FF2B5EF4-FFF2-40B4-BE49-F238E27FC236}">
                <a16:creationId xmlns:a16="http://schemas.microsoft.com/office/drawing/2014/main" id="{59C1EFD0-FAB3-4627-B6D8-C2CC4B4C3BA6}"/>
              </a:ext>
            </a:extLst>
          </p:cNvPr>
          <p:cNvSpPr txBox="1"/>
          <p:nvPr/>
        </p:nvSpPr>
        <p:spPr>
          <a:xfrm>
            <a:off x="251520" y="311375"/>
            <a:ext cx="5976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000" i="1" dirty="0">
                <a:solidFill>
                  <a:schemeClr val="tx1"/>
                </a:solidFill>
              </a:rPr>
              <a:t>Prävention – Routinen &amp; Rituale</a:t>
            </a:r>
          </a:p>
        </p:txBody>
      </p:sp>
      <p:sp>
        <p:nvSpPr>
          <p:cNvPr id="3" name="Denkblase: wolkenförmig 2">
            <a:extLst>
              <a:ext uri="{FF2B5EF4-FFF2-40B4-BE49-F238E27FC236}">
                <a16:creationId xmlns:a16="http://schemas.microsoft.com/office/drawing/2014/main" id="{6AB608FD-E845-48E4-87E3-CCC1FEA366B5}"/>
              </a:ext>
            </a:extLst>
          </p:cNvPr>
          <p:cNvSpPr/>
          <p:nvPr/>
        </p:nvSpPr>
        <p:spPr>
          <a:xfrm>
            <a:off x="539552" y="1628800"/>
            <a:ext cx="4824536" cy="3262492"/>
          </a:xfrm>
          <a:prstGeom prst="cloudCallout">
            <a:avLst>
              <a:gd name="adj1" fmla="val -52406"/>
              <a:gd name="adj2" fmla="val 82111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i="1" dirty="0"/>
              <a:t>Welchen Abläufen folgen meine Schüler*innen in meiner Stunde?</a:t>
            </a:r>
            <a:endParaRPr lang="de-DE" sz="1200" dirty="0"/>
          </a:p>
        </p:txBody>
      </p:sp>
      <p:sp>
        <p:nvSpPr>
          <p:cNvPr id="2" name="Sprechblase: oval 1">
            <a:extLst>
              <a:ext uri="{FF2B5EF4-FFF2-40B4-BE49-F238E27FC236}">
                <a16:creationId xmlns:a16="http://schemas.microsoft.com/office/drawing/2014/main" id="{33B0FAEA-CBFA-4CFD-859F-1581215E9704}"/>
              </a:ext>
            </a:extLst>
          </p:cNvPr>
          <p:cNvSpPr/>
          <p:nvPr/>
        </p:nvSpPr>
        <p:spPr>
          <a:xfrm>
            <a:off x="4355976" y="4221088"/>
            <a:ext cx="4104456" cy="1800200"/>
          </a:xfrm>
          <a:prstGeom prst="wedgeEllipseCallout">
            <a:avLst>
              <a:gd name="adj1" fmla="val 46783"/>
              <a:gd name="adj2" fmla="val 6203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Einchecken, Stille Minute, Klangsignal, </a:t>
            </a:r>
            <a:r>
              <a:rPr lang="de-DE" dirty="0" err="1"/>
              <a:t>Timer</a:t>
            </a:r>
            <a:r>
              <a:rPr lang="de-DE" dirty="0"/>
              <a:t> in Arbeitsphasen, Helfersystem, Regiezeit, Abschiedsgruß </a:t>
            </a:r>
          </a:p>
        </p:txBody>
      </p:sp>
    </p:spTree>
    <p:extLst>
      <p:ext uri="{BB962C8B-B14F-4D97-AF65-F5344CB8AC3E}">
        <p14:creationId xmlns:p14="http://schemas.microsoft.com/office/powerpoint/2010/main" val="689978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>
                <a:solidFill>
                  <a:schemeClr val="accent1"/>
                </a:solidFill>
              </a:rPr>
              <a:t>Aus: Heft </a:t>
            </a:r>
            <a:r>
              <a:rPr lang="de-DE" dirty="0" err="1">
                <a:solidFill>
                  <a:schemeClr val="accent1"/>
                </a:solidFill>
              </a:rPr>
              <a:t>Pädagogigk</a:t>
            </a:r>
            <a:r>
              <a:rPr lang="de-DE" dirty="0">
                <a:solidFill>
                  <a:schemeClr val="accent1"/>
                </a:solidFill>
              </a:rPr>
              <a:t> 1, 2023</a:t>
            </a:r>
            <a:r>
              <a:rPr lang="de-DE" dirty="0"/>
              <a:t>11.2016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9C1EFD0-FAB3-4627-B6D8-C2CC4B4C3BA6}"/>
              </a:ext>
            </a:extLst>
          </p:cNvPr>
          <p:cNvSpPr txBox="1"/>
          <p:nvPr/>
        </p:nvSpPr>
        <p:spPr>
          <a:xfrm>
            <a:off x="323528" y="286611"/>
            <a:ext cx="4896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000" i="1" dirty="0">
                <a:solidFill>
                  <a:schemeClr val="tx1"/>
                </a:solidFill>
              </a:rPr>
              <a:t>Routinen schaffen Verlässlichkeit</a:t>
            </a:r>
          </a:p>
        </p:txBody>
      </p:sp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6458298C-F84A-4803-BD15-BB02C9C606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4285483"/>
              </p:ext>
            </p:extLst>
          </p:nvPr>
        </p:nvGraphicFramePr>
        <p:xfrm>
          <a:off x="827584" y="1700808"/>
          <a:ext cx="7632848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464908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>
                <a:solidFill>
                  <a:schemeClr val="accent1"/>
                </a:solidFill>
              </a:rPr>
              <a:t>Aus: Heft </a:t>
            </a:r>
            <a:r>
              <a:rPr lang="de-DE" dirty="0" err="1">
                <a:solidFill>
                  <a:schemeClr val="accent1"/>
                </a:solidFill>
              </a:rPr>
              <a:t>Pädagogigk</a:t>
            </a:r>
            <a:r>
              <a:rPr lang="de-DE" dirty="0">
                <a:solidFill>
                  <a:schemeClr val="accent1"/>
                </a:solidFill>
              </a:rPr>
              <a:t> 1, 2023</a:t>
            </a:r>
            <a:r>
              <a:rPr lang="de-DE" dirty="0"/>
              <a:t>11.2016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9C1EFD0-FAB3-4627-B6D8-C2CC4B4C3BA6}"/>
              </a:ext>
            </a:extLst>
          </p:cNvPr>
          <p:cNvSpPr txBox="1"/>
          <p:nvPr/>
        </p:nvSpPr>
        <p:spPr>
          <a:xfrm>
            <a:off x="323528" y="286611"/>
            <a:ext cx="4896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000" i="1" dirty="0">
                <a:solidFill>
                  <a:schemeClr val="tx1"/>
                </a:solidFill>
              </a:rPr>
              <a:t>Routinen schaffen Verlässlichkeit</a:t>
            </a:r>
          </a:p>
        </p:txBody>
      </p:sp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6458298C-F84A-4803-BD15-BB02C9C60672}"/>
              </a:ext>
            </a:extLst>
          </p:cNvPr>
          <p:cNvGraphicFramePr/>
          <p:nvPr/>
        </p:nvGraphicFramePr>
        <p:xfrm>
          <a:off x="827584" y="1700808"/>
          <a:ext cx="7632848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enkblase: wolkenförmig 3">
            <a:extLst>
              <a:ext uri="{FF2B5EF4-FFF2-40B4-BE49-F238E27FC236}">
                <a16:creationId xmlns:a16="http://schemas.microsoft.com/office/drawing/2014/main" id="{5984DD99-8234-44E4-BE63-AFC2BC44768F}"/>
              </a:ext>
            </a:extLst>
          </p:cNvPr>
          <p:cNvSpPr/>
          <p:nvPr/>
        </p:nvSpPr>
        <p:spPr>
          <a:xfrm>
            <a:off x="395536" y="157978"/>
            <a:ext cx="5832648" cy="2797924"/>
          </a:xfrm>
          <a:prstGeom prst="cloudCallout">
            <a:avLst>
              <a:gd name="adj1" fmla="val -51166"/>
              <a:gd name="adj2" fmla="val 75496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Weitere Ideen: </a:t>
            </a:r>
            <a:r>
              <a:rPr lang="de-DE" i="1" dirty="0"/>
              <a:t>Trainingskarten von Frank Hielscher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76C6C77-145E-4BCB-9F0F-A478C5B475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5576" y="3902099"/>
            <a:ext cx="6574571" cy="43673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61727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>
                <a:solidFill>
                  <a:schemeClr val="accent1"/>
                </a:solidFill>
              </a:rPr>
              <a:t>Aus: Heft </a:t>
            </a:r>
            <a:r>
              <a:rPr lang="de-DE" dirty="0" err="1">
                <a:solidFill>
                  <a:schemeClr val="accent1"/>
                </a:solidFill>
              </a:rPr>
              <a:t>Pädagogigk</a:t>
            </a:r>
            <a:r>
              <a:rPr lang="de-DE" dirty="0">
                <a:solidFill>
                  <a:schemeClr val="accent1"/>
                </a:solidFill>
              </a:rPr>
              <a:t> 1, 2023</a:t>
            </a:r>
            <a:r>
              <a:rPr lang="de-DE" dirty="0"/>
              <a:t>11.2016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9C1EFD0-FAB3-4627-B6D8-C2CC4B4C3BA6}"/>
              </a:ext>
            </a:extLst>
          </p:cNvPr>
          <p:cNvSpPr txBox="1"/>
          <p:nvPr/>
        </p:nvSpPr>
        <p:spPr>
          <a:xfrm>
            <a:off x="323528" y="286611"/>
            <a:ext cx="56886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Monitoring – Allgegenwärtigkeit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21AC592-B5E8-488D-B22F-6925304117CD}"/>
              </a:ext>
            </a:extLst>
          </p:cNvPr>
          <p:cNvSpPr txBox="1"/>
          <p:nvPr/>
        </p:nvSpPr>
        <p:spPr>
          <a:xfrm>
            <a:off x="251520" y="1628800"/>
            <a:ext cx="86409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i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„Beim </a:t>
            </a:r>
            <a:r>
              <a:rPr lang="de-DE" sz="2000" b="1" i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Monitoring </a:t>
            </a:r>
            <a:r>
              <a:rPr lang="de-DE" sz="2000" i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handelt es sich um die Fähigkeit der Lehrpersonen, einen </a:t>
            </a:r>
            <a:r>
              <a:rPr lang="de-DE" sz="2000" b="1" i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Überblick über das Lerngeschehen </a:t>
            </a:r>
            <a:r>
              <a:rPr lang="de-DE" sz="2000" i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zu haben und aufgrund ihrer </a:t>
            </a:r>
            <a:r>
              <a:rPr lang="de-DE" sz="2000" b="1" i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Präsenz</a:t>
            </a:r>
            <a:r>
              <a:rPr lang="de-DE" sz="2000" i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informiert zu sein, was welche Lernenden gerade machen.“</a:t>
            </a:r>
          </a:p>
          <a:p>
            <a:endParaRPr lang="de-DE" sz="2000" i="1" dirty="0">
              <a:solidFill>
                <a:schemeClr val="tx1"/>
              </a:solidFill>
            </a:endParaRPr>
          </a:p>
        </p:txBody>
      </p:sp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FF5F322A-C402-4DAE-BF6A-F4245EB1F3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96234304"/>
              </p:ext>
            </p:extLst>
          </p:nvPr>
        </p:nvGraphicFramePr>
        <p:xfrm>
          <a:off x="2111896" y="2996952"/>
          <a:ext cx="4920208" cy="325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29108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>
                <a:solidFill>
                  <a:schemeClr val="accent1"/>
                </a:solidFill>
              </a:rPr>
              <a:t>Aus: Heft </a:t>
            </a:r>
            <a:r>
              <a:rPr lang="de-DE" dirty="0" err="1">
                <a:solidFill>
                  <a:schemeClr val="accent1"/>
                </a:solidFill>
              </a:rPr>
              <a:t>Pädagogigk</a:t>
            </a:r>
            <a:r>
              <a:rPr lang="de-DE" dirty="0">
                <a:solidFill>
                  <a:schemeClr val="accent1"/>
                </a:solidFill>
              </a:rPr>
              <a:t> 1, 2023</a:t>
            </a:r>
            <a:r>
              <a:rPr lang="de-DE" dirty="0"/>
              <a:t>11.2016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9C1EFD0-FAB3-4627-B6D8-C2CC4B4C3BA6}"/>
              </a:ext>
            </a:extLst>
          </p:cNvPr>
          <p:cNvSpPr txBox="1"/>
          <p:nvPr/>
        </p:nvSpPr>
        <p:spPr>
          <a:xfrm>
            <a:off x="323528" y="286611"/>
            <a:ext cx="640871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i="1" dirty="0">
                <a:solidFill>
                  <a:schemeClr val="tx1"/>
                </a:solidFill>
              </a:rPr>
              <a:t>Unterrichtsplanung – Schwung, Überlappung, Variabilität</a:t>
            </a:r>
          </a:p>
        </p:txBody>
      </p:sp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FF5F322A-C402-4DAE-BF6A-F4245EB1F3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04045360"/>
              </p:ext>
            </p:extLst>
          </p:nvPr>
        </p:nvGraphicFramePr>
        <p:xfrm>
          <a:off x="182844" y="2151727"/>
          <a:ext cx="4920208" cy="325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feld 5">
            <a:extLst>
              <a:ext uri="{FF2B5EF4-FFF2-40B4-BE49-F238E27FC236}">
                <a16:creationId xmlns:a16="http://schemas.microsoft.com/office/drawing/2014/main" id="{81C22064-5B81-4F22-9A0D-B34A91E923C7}"/>
              </a:ext>
            </a:extLst>
          </p:cNvPr>
          <p:cNvSpPr txBox="1"/>
          <p:nvPr/>
        </p:nvSpPr>
        <p:spPr>
          <a:xfrm>
            <a:off x="6092299" y="2189906"/>
            <a:ext cx="360363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i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Murmelphase: </a:t>
            </a:r>
          </a:p>
          <a:p>
            <a:endParaRPr lang="de-DE" sz="2000" b="1" i="1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r>
              <a:rPr lang="de-DE" sz="2000" b="1" i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Erläutert</a:t>
            </a:r>
            <a:r>
              <a:rPr lang="de-DE" sz="2000" i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inwiefern die</a:t>
            </a:r>
          </a:p>
          <a:p>
            <a:r>
              <a:rPr lang="de-DE" sz="2000" i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Unterrichtsplanung mit </a:t>
            </a:r>
          </a:p>
          <a:p>
            <a:r>
              <a:rPr lang="de-DE" sz="2000" i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einer </a:t>
            </a:r>
            <a:r>
              <a:rPr lang="de-DE" sz="2000" b="1" i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präventiven Klassenführung </a:t>
            </a:r>
            <a:r>
              <a:rPr lang="de-DE" sz="2000" i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zusammenhängt.</a:t>
            </a:r>
            <a:endParaRPr lang="de-DE" sz="16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endParaRPr lang="de-DE" sz="2000" i="1" dirty="0">
              <a:solidFill>
                <a:schemeClr val="tx1"/>
              </a:solidFill>
            </a:endParaRPr>
          </a:p>
        </p:txBody>
      </p:sp>
      <p:pic>
        <p:nvPicPr>
          <p:cNvPr id="5" name="Grafik 4" descr="Tanz">
            <a:extLst>
              <a:ext uri="{FF2B5EF4-FFF2-40B4-BE49-F238E27FC236}">
                <a16:creationId xmlns:a16="http://schemas.microsoft.com/office/drawing/2014/main" id="{FD28A9AA-ACA3-4B18-A5A1-E167CF346A7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92080" y="2145518"/>
            <a:ext cx="800219" cy="800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433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 8">
            <a:extLst>
              <a:ext uri="{FF2B5EF4-FFF2-40B4-BE49-F238E27FC236}">
                <a16:creationId xmlns:a16="http://schemas.microsoft.com/office/drawing/2014/main" id="{2841C7C5-9A91-459C-8429-683A5D11AD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66912693"/>
              </p:ext>
            </p:extLst>
          </p:nvPr>
        </p:nvGraphicFramePr>
        <p:xfrm>
          <a:off x="4103688" y="1420829"/>
          <a:ext cx="5580880" cy="33043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feld 9">
            <a:extLst>
              <a:ext uri="{FF2B5EF4-FFF2-40B4-BE49-F238E27FC236}">
                <a16:creationId xmlns:a16="http://schemas.microsoft.com/office/drawing/2014/main" id="{59C1EFD0-FAB3-4627-B6D8-C2CC4B4C3BA6}"/>
              </a:ext>
            </a:extLst>
          </p:cNvPr>
          <p:cNvSpPr txBox="1"/>
          <p:nvPr/>
        </p:nvSpPr>
        <p:spPr>
          <a:xfrm>
            <a:off x="323528" y="286611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Wer braucht noch mehr?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2DB2AB4-1F0F-443E-92EC-C2B8D1B713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996" y="3348434"/>
            <a:ext cx="5328592" cy="29138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579C229D-ECB2-4E92-A005-B082D66C3EFB}"/>
              </a:ext>
            </a:extLst>
          </p:cNvPr>
          <p:cNvSpPr txBox="1"/>
          <p:nvPr/>
        </p:nvSpPr>
        <p:spPr>
          <a:xfrm>
            <a:off x="323528" y="1655338"/>
            <a:ext cx="51580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tx1"/>
                </a:solidFill>
              </a:rPr>
              <a:t>Proaktives Classroom Management: </a:t>
            </a:r>
          </a:p>
          <a:p>
            <a:r>
              <a:rPr lang="de-DE" sz="2000" i="1" dirty="0" err="1">
                <a:solidFill>
                  <a:schemeClr val="tx1"/>
                </a:solidFill>
              </a:rPr>
              <a:t>Moodle</a:t>
            </a:r>
            <a:r>
              <a:rPr lang="de-DE" sz="2000" i="1" dirty="0">
                <a:solidFill>
                  <a:schemeClr val="tx1"/>
                </a:solidFill>
              </a:rPr>
              <a:t> (Fachliteratur zum Vertiefen)</a:t>
            </a:r>
          </a:p>
          <a:p>
            <a:r>
              <a:rPr lang="de-DE" sz="2000" i="1" dirty="0">
                <a:solidFill>
                  <a:schemeClr val="tx1"/>
                </a:solidFill>
              </a:rPr>
              <a:t>Selbstlernkurs (Kounin, </a:t>
            </a:r>
            <a:r>
              <a:rPr lang="de-DE" sz="2000" i="1" dirty="0" err="1">
                <a:solidFill>
                  <a:schemeClr val="tx1"/>
                </a:solidFill>
              </a:rPr>
              <a:t>Evertson</a:t>
            </a:r>
            <a:r>
              <a:rPr lang="de-DE" sz="2000" i="1" dirty="0">
                <a:solidFill>
                  <a:schemeClr val="tx1"/>
                </a:solidFill>
              </a:rPr>
              <a:t> &amp; Harris)</a:t>
            </a:r>
          </a:p>
        </p:txBody>
      </p:sp>
    </p:spTree>
    <p:extLst>
      <p:ext uri="{BB962C8B-B14F-4D97-AF65-F5344CB8AC3E}">
        <p14:creationId xmlns:p14="http://schemas.microsoft.com/office/powerpoint/2010/main" val="29780385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 8">
            <a:extLst>
              <a:ext uri="{FF2B5EF4-FFF2-40B4-BE49-F238E27FC236}">
                <a16:creationId xmlns:a16="http://schemas.microsoft.com/office/drawing/2014/main" id="{2841C7C5-9A91-459C-8429-683A5D11AD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7984435"/>
              </p:ext>
            </p:extLst>
          </p:nvPr>
        </p:nvGraphicFramePr>
        <p:xfrm>
          <a:off x="2267744" y="1390793"/>
          <a:ext cx="7368480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feld 9">
            <a:extLst>
              <a:ext uri="{FF2B5EF4-FFF2-40B4-BE49-F238E27FC236}">
                <a16:creationId xmlns:a16="http://schemas.microsoft.com/office/drawing/2014/main" id="{59C1EFD0-FAB3-4627-B6D8-C2CC4B4C3BA6}"/>
              </a:ext>
            </a:extLst>
          </p:cNvPr>
          <p:cNvSpPr txBox="1"/>
          <p:nvPr/>
        </p:nvSpPr>
        <p:spPr>
          <a:xfrm>
            <a:off x="323528" y="286611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Eine Lebensaufgabe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FDAD8839-C047-4772-84A2-BC24F54FD5EA}"/>
              </a:ext>
            </a:extLst>
          </p:cNvPr>
          <p:cNvSpPr/>
          <p:nvPr/>
        </p:nvSpPr>
        <p:spPr>
          <a:xfrm>
            <a:off x="323528" y="1844824"/>
            <a:ext cx="4086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Prävention ist dafür da, Störungen zu minimieren, um Lernen zu ermöglichen. </a:t>
            </a:r>
            <a:r>
              <a:rPr lang="de-DE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Wie reagieren wir trotzdem effektiv, wenn Störungen auftreten?</a:t>
            </a:r>
            <a:endParaRPr lang="de-DE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9281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89F4C9C-D18F-41F2-83DC-0DBF36AD0841}"/>
              </a:ext>
            </a:extLst>
          </p:cNvPr>
          <p:cNvSpPr txBox="1"/>
          <p:nvPr/>
        </p:nvSpPr>
        <p:spPr>
          <a:xfrm>
            <a:off x="323528" y="340388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Intervention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5849B3C-7D66-45A8-B376-1E3A37511B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532" y="1700808"/>
            <a:ext cx="8424936" cy="4566737"/>
          </a:xfrm>
          <a:prstGeom prst="rect">
            <a:avLst/>
          </a:prstGeom>
        </p:spPr>
      </p:pic>
      <p:sp>
        <p:nvSpPr>
          <p:cNvPr id="8" name="Fußzeilenplatzhalter 1">
            <a:extLst>
              <a:ext uri="{FF2B5EF4-FFF2-40B4-BE49-F238E27FC236}">
                <a16:creationId xmlns:a16="http://schemas.microsoft.com/office/drawing/2014/main" id="{1AB29588-61C8-4270-8680-B778319019BD}"/>
              </a:ext>
            </a:extLst>
          </p:cNvPr>
          <p:cNvSpPr txBox="1">
            <a:spLocks/>
          </p:cNvSpPr>
          <p:nvPr/>
        </p:nvSpPr>
        <p:spPr>
          <a:xfrm>
            <a:off x="323528" y="6453188"/>
            <a:ext cx="7848600" cy="476250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bg1"/>
                </a:solidFill>
                <a:latin typeface="Arial"/>
                <a:ea typeface="Microsoft YaHei" panose="020B0503020204020204" pitchFamily="34" charset="-122"/>
                <a:cs typeface="Arial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9pPr>
          </a:lstStyle>
          <a:p>
            <a:pPr>
              <a:defRPr/>
            </a:pPr>
            <a:r>
              <a:rPr lang="de-DE">
                <a:solidFill>
                  <a:schemeClr val="accent1"/>
                </a:solidFill>
              </a:rPr>
              <a:t>Vortrag Frank Hielscher (siehe Moodle)</a:t>
            </a:r>
            <a:r>
              <a:rPr lang="de-DE"/>
              <a:t>Marcks, Kronshagen, 9.11.2016</a:t>
            </a:r>
            <a:endParaRPr lang="de-DE" dirty="0"/>
          </a:p>
        </p:txBody>
      </p:sp>
      <p:sp>
        <p:nvSpPr>
          <p:cNvPr id="3" name="Pfeil: nach rechts 2">
            <a:extLst>
              <a:ext uri="{FF2B5EF4-FFF2-40B4-BE49-F238E27FC236}">
                <a16:creationId xmlns:a16="http://schemas.microsoft.com/office/drawing/2014/main" id="{8B4D331F-4D4C-49A8-95A6-426D5C6E6C9A}"/>
              </a:ext>
            </a:extLst>
          </p:cNvPr>
          <p:cNvSpPr/>
          <p:nvPr/>
        </p:nvSpPr>
        <p:spPr>
          <a:xfrm rot="2063342">
            <a:off x="911921" y="1723525"/>
            <a:ext cx="3958387" cy="1414612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Gute Beziehungsarbeit als Grundlage</a:t>
            </a:r>
          </a:p>
        </p:txBody>
      </p:sp>
    </p:spTree>
    <p:extLst>
      <p:ext uri="{BB962C8B-B14F-4D97-AF65-F5344CB8AC3E}">
        <p14:creationId xmlns:p14="http://schemas.microsoft.com/office/powerpoint/2010/main" val="2434422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89F4C9C-D18F-41F2-83DC-0DBF36AD0841}"/>
              </a:ext>
            </a:extLst>
          </p:cNvPr>
          <p:cNvSpPr txBox="1"/>
          <p:nvPr/>
        </p:nvSpPr>
        <p:spPr>
          <a:xfrm>
            <a:off x="323528" y="340388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Intervention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AF830E4-DA78-4CE4-98DF-158CA3C0C7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628800"/>
            <a:ext cx="8414750" cy="4415073"/>
          </a:xfrm>
          <a:prstGeom prst="rect">
            <a:avLst/>
          </a:prstGeom>
        </p:spPr>
      </p:pic>
      <p:sp>
        <p:nvSpPr>
          <p:cNvPr id="6" name="Fußzeilenplatzhalter 1">
            <a:extLst>
              <a:ext uri="{FF2B5EF4-FFF2-40B4-BE49-F238E27FC236}">
                <a16:creationId xmlns:a16="http://schemas.microsoft.com/office/drawing/2014/main" id="{7FBF1BA8-1FEC-421E-BE80-6483564946F5}"/>
              </a:ext>
            </a:extLst>
          </p:cNvPr>
          <p:cNvSpPr txBox="1">
            <a:spLocks/>
          </p:cNvSpPr>
          <p:nvPr/>
        </p:nvSpPr>
        <p:spPr>
          <a:xfrm>
            <a:off x="323528" y="6453188"/>
            <a:ext cx="7848600" cy="476250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bg1"/>
                </a:solidFill>
                <a:latin typeface="Arial"/>
                <a:ea typeface="Microsoft YaHei" panose="020B0503020204020204" pitchFamily="34" charset="-122"/>
                <a:cs typeface="Arial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9pPr>
          </a:lstStyle>
          <a:p>
            <a:pPr>
              <a:defRPr/>
            </a:pPr>
            <a:r>
              <a:rPr lang="de-DE">
                <a:solidFill>
                  <a:schemeClr val="accent1"/>
                </a:solidFill>
              </a:rPr>
              <a:t>Vortrag Frank Hielscher (siehe Moodle)</a:t>
            </a:r>
            <a:r>
              <a:rPr lang="de-DE"/>
              <a:t>Marcks, Kronshagen, 9.11.2016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14462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6711354C-85DB-E9C7-5D2F-9F507921998F}"/>
              </a:ext>
            </a:extLst>
          </p:cNvPr>
          <p:cNvSpPr txBox="1"/>
          <p:nvPr/>
        </p:nvSpPr>
        <p:spPr>
          <a:xfrm>
            <a:off x="539552" y="563488"/>
            <a:ext cx="48965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>
                <a:solidFill>
                  <a:schemeClr val="tx1"/>
                </a:solidFill>
              </a:rPr>
              <a:t>Plan </a:t>
            </a:r>
            <a:r>
              <a:rPr lang="de-DE" sz="4000" b="1" dirty="0" err="1">
                <a:solidFill>
                  <a:schemeClr val="tx1"/>
                </a:solidFill>
              </a:rPr>
              <a:t>for</a:t>
            </a:r>
            <a:r>
              <a:rPr lang="de-DE" sz="4000" b="1" dirty="0">
                <a:solidFill>
                  <a:schemeClr val="tx1"/>
                </a:solidFill>
              </a:rPr>
              <a:t> </a:t>
            </a:r>
            <a:r>
              <a:rPr lang="de-DE" sz="4000" b="1" dirty="0" err="1">
                <a:solidFill>
                  <a:schemeClr val="tx1"/>
                </a:solidFill>
              </a:rPr>
              <a:t>today</a:t>
            </a:r>
            <a:endParaRPr lang="de-DE" sz="4000" b="1" dirty="0">
              <a:solidFill>
                <a:schemeClr val="tx1"/>
              </a:solidFill>
            </a:endParaRPr>
          </a:p>
        </p:txBody>
      </p:sp>
      <p:pic>
        <p:nvPicPr>
          <p:cNvPr id="7" name="Grafik 6" descr="Prüfliste mit einfarbiger Füllung">
            <a:extLst>
              <a:ext uri="{FF2B5EF4-FFF2-40B4-BE49-F238E27FC236}">
                <a16:creationId xmlns:a16="http://schemas.microsoft.com/office/drawing/2014/main" id="{9F1974C1-9D69-C60E-2B6C-A27F8CA5DF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67588" y="3969720"/>
            <a:ext cx="2376412" cy="2376412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51E11D4D-FD1A-452B-8C92-8D8FA8774C1C}"/>
              </a:ext>
            </a:extLst>
          </p:cNvPr>
          <p:cNvSpPr txBox="1"/>
          <p:nvPr/>
        </p:nvSpPr>
        <p:spPr>
          <a:xfrm>
            <a:off x="323528" y="1567858"/>
            <a:ext cx="7416824" cy="4663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chemeClr val="tx2"/>
                </a:solidFill>
              </a:rPr>
              <a:t>Sonne und Wolkenrunde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2"/>
                </a:solidFill>
              </a:rPr>
              <a:t>Vorbereitung auf die Hospitation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chemeClr val="tx2"/>
                </a:solidFill>
              </a:rPr>
              <a:t>Hospitation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2"/>
                </a:solidFill>
              </a:rPr>
              <a:t>Feedback zur Hospitation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600" b="1" i="1" dirty="0">
                <a:solidFill>
                  <a:schemeClr val="tx2"/>
                </a:solidFill>
              </a:rPr>
              <a:t>Effektive Klassenführung – eine Lebensaufgabe</a:t>
            </a:r>
          </a:p>
          <a:p>
            <a:pPr marL="1028700"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400" b="1" dirty="0">
                <a:solidFill>
                  <a:schemeClr val="tx2"/>
                </a:solidFill>
              </a:rPr>
              <a:t>Input: </a:t>
            </a:r>
            <a:r>
              <a:rPr lang="de-DE" sz="1400" dirty="0">
                <a:solidFill>
                  <a:schemeClr val="tx2"/>
                </a:solidFill>
              </a:rPr>
              <a:t>Prävention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2"/>
                </a:solidFill>
              </a:rPr>
              <a:t>Mittagspause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chemeClr val="tx2"/>
                </a:solidFill>
              </a:rPr>
              <a:t>Prävention &amp; Intervention</a:t>
            </a:r>
          </a:p>
          <a:p>
            <a:pPr marL="1028700"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400" b="1" dirty="0">
                <a:solidFill>
                  <a:schemeClr val="tx2"/>
                </a:solidFill>
              </a:rPr>
              <a:t>Input: </a:t>
            </a:r>
            <a:r>
              <a:rPr lang="de-DE" sz="1400" dirty="0">
                <a:solidFill>
                  <a:schemeClr val="tx2"/>
                </a:solidFill>
              </a:rPr>
              <a:t>Intervention &amp; Machtkämpfe</a:t>
            </a:r>
          </a:p>
          <a:p>
            <a:pPr marL="1028700"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400" b="1" dirty="0">
                <a:solidFill>
                  <a:schemeClr val="tx2"/>
                </a:solidFill>
              </a:rPr>
              <a:t>Video</a:t>
            </a:r>
            <a:r>
              <a:rPr lang="de-DE" sz="1400" dirty="0">
                <a:solidFill>
                  <a:schemeClr val="tx2"/>
                </a:solidFill>
              </a:rPr>
              <a:t> -  Analyse von Unterricht</a:t>
            </a:r>
          </a:p>
          <a:p>
            <a:pPr marL="1028700"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400" b="1" dirty="0">
                <a:solidFill>
                  <a:schemeClr val="tx2"/>
                </a:solidFill>
              </a:rPr>
              <a:t>Output</a:t>
            </a:r>
            <a:r>
              <a:rPr lang="de-DE" sz="1400" dirty="0">
                <a:solidFill>
                  <a:schemeClr val="tx2"/>
                </a:solidFill>
              </a:rPr>
              <a:t> – Flyer erstellen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chemeClr val="tx2"/>
                </a:solidFill>
              </a:rPr>
              <a:t>Schwerpunkte setzen </a:t>
            </a:r>
            <a:r>
              <a:rPr lang="de-DE" sz="1600" dirty="0">
                <a:solidFill>
                  <a:schemeClr val="tx2"/>
                </a:solidFill>
              </a:rPr>
              <a:t>– Mitarbeitergespräch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chemeClr val="tx2"/>
                </a:solidFill>
              </a:rPr>
              <a:t>Feedback: </a:t>
            </a:r>
            <a:r>
              <a:rPr lang="de-DE" sz="1600" dirty="0">
                <a:solidFill>
                  <a:schemeClr val="tx2"/>
                </a:solidFill>
              </a:rPr>
              <a:t>Die ersten Ferien stehen vor der Tür.</a:t>
            </a:r>
            <a:endParaRPr lang="de-DE" sz="17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0565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389F4C9C-D18F-41F2-83DC-0DBF36AD0841}"/>
              </a:ext>
            </a:extLst>
          </p:cNvPr>
          <p:cNvSpPr txBox="1"/>
          <p:nvPr/>
        </p:nvSpPr>
        <p:spPr>
          <a:xfrm>
            <a:off x="251520" y="260648"/>
            <a:ext cx="60486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Intervention – Low-profile Ansatz</a:t>
            </a:r>
          </a:p>
        </p:txBody>
      </p:sp>
      <p:sp>
        <p:nvSpPr>
          <p:cNvPr id="6" name="Denkblase: wolkenförmig 5">
            <a:extLst>
              <a:ext uri="{FF2B5EF4-FFF2-40B4-BE49-F238E27FC236}">
                <a16:creationId xmlns:a16="http://schemas.microsoft.com/office/drawing/2014/main" id="{630E9223-415C-4AA3-AC18-194D3185A0E3}"/>
              </a:ext>
            </a:extLst>
          </p:cNvPr>
          <p:cNvSpPr/>
          <p:nvPr/>
        </p:nvSpPr>
        <p:spPr>
          <a:xfrm>
            <a:off x="611560" y="2276871"/>
            <a:ext cx="4320480" cy="2736305"/>
          </a:xfrm>
          <a:prstGeom prst="cloudCallout">
            <a:avLst>
              <a:gd name="adj1" fmla="val -55008"/>
              <a:gd name="adj2" fmla="val 67101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/>
              <a:t>Murmelphase: </a:t>
            </a:r>
          </a:p>
          <a:p>
            <a:pPr algn="ctr"/>
            <a:r>
              <a:rPr lang="de-DE" sz="1600" dirty="0"/>
              <a:t>Ab wann wird die Lehrkraft zum Störfaktor bei der Intervention?</a:t>
            </a:r>
          </a:p>
        </p:txBody>
      </p:sp>
      <p:pic>
        <p:nvPicPr>
          <p:cNvPr id="7" name="Grafik 6" descr="Kopf mit Zahnrädern">
            <a:extLst>
              <a:ext uri="{FF2B5EF4-FFF2-40B4-BE49-F238E27FC236}">
                <a16:creationId xmlns:a16="http://schemas.microsoft.com/office/drawing/2014/main" id="{EA8F4833-D7E5-4D5C-B96D-EDE2AC2481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92080" y="2060848"/>
            <a:ext cx="3406160" cy="340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7216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>
                <a:solidFill>
                  <a:schemeClr val="accent1"/>
                </a:solidFill>
              </a:rPr>
              <a:t>Vortrag Frank Hielscher (siehe </a:t>
            </a:r>
            <a:r>
              <a:rPr lang="de-DE" dirty="0" err="1">
                <a:solidFill>
                  <a:schemeClr val="accent1"/>
                </a:solidFill>
              </a:rPr>
              <a:t>Moodle</a:t>
            </a:r>
            <a:r>
              <a:rPr lang="de-DE" dirty="0">
                <a:solidFill>
                  <a:schemeClr val="accent1"/>
                </a:solidFill>
              </a:rPr>
              <a:t>)</a:t>
            </a:r>
            <a:r>
              <a:rPr lang="de-DE" dirty="0"/>
              <a:t>Marcks, Kronshagen, 9.11.2016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89F4C9C-D18F-41F2-83DC-0DBF36AD0841}"/>
              </a:ext>
            </a:extLst>
          </p:cNvPr>
          <p:cNvSpPr txBox="1"/>
          <p:nvPr/>
        </p:nvSpPr>
        <p:spPr>
          <a:xfrm>
            <a:off x="323528" y="340388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Intervention - Lehrersprache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E62361B-F9BB-45F7-A03F-C50E51AC73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988840"/>
            <a:ext cx="8605329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2667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>
                <a:solidFill>
                  <a:schemeClr val="accent1"/>
                </a:solidFill>
              </a:rPr>
              <a:t>Dazu mehr: Vortrag Frank Hielscher (siehe </a:t>
            </a:r>
            <a:r>
              <a:rPr lang="de-DE" dirty="0" err="1">
                <a:solidFill>
                  <a:schemeClr val="accent1"/>
                </a:solidFill>
              </a:rPr>
              <a:t>Moodle</a:t>
            </a:r>
            <a:r>
              <a:rPr lang="de-DE" dirty="0">
                <a:solidFill>
                  <a:schemeClr val="accent1"/>
                </a:solidFill>
              </a:rPr>
              <a:t>)</a:t>
            </a:r>
            <a:r>
              <a:rPr lang="de-DE" dirty="0"/>
              <a:t>Marcks, Kronshagen, 9.11.2016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89F4C9C-D18F-41F2-83DC-0DBF36AD0841}"/>
              </a:ext>
            </a:extLst>
          </p:cNvPr>
          <p:cNvSpPr txBox="1"/>
          <p:nvPr/>
        </p:nvSpPr>
        <p:spPr>
          <a:xfrm>
            <a:off x="323528" y="340388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Machtkämpfe vermeiden</a:t>
            </a:r>
          </a:p>
        </p:txBody>
      </p:sp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60B9CDFD-32D4-471B-8B63-96AEC4C3E1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96060755"/>
              </p:ext>
            </p:extLst>
          </p:nvPr>
        </p:nvGraphicFramePr>
        <p:xfrm>
          <a:off x="4952978" y="877318"/>
          <a:ext cx="3864260" cy="29965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feld 5">
            <a:extLst>
              <a:ext uri="{FF2B5EF4-FFF2-40B4-BE49-F238E27FC236}">
                <a16:creationId xmlns:a16="http://schemas.microsoft.com/office/drawing/2014/main" id="{5D029FED-65EE-4DA4-8094-6D28C1544F48}"/>
              </a:ext>
            </a:extLst>
          </p:cNvPr>
          <p:cNvSpPr txBox="1"/>
          <p:nvPr/>
        </p:nvSpPr>
        <p:spPr>
          <a:xfrm>
            <a:off x="326762" y="1494595"/>
            <a:ext cx="42452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tx1"/>
                </a:solidFill>
              </a:rPr>
              <a:t>Machtkämpfe entstehen dann, wenn Lernende eine Bitte als Forderung verstehen und sich weigern, dieser Forderung nachzukommen.</a:t>
            </a:r>
            <a:endParaRPr lang="de-DE" sz="2400" i="1" dirty="0">
              <a:solidFill>
                <a:schemeClr val="tx1"/>
              </a:solidFill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000B79E-8851-4DFC-9E9D-1D9BD3AE7D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15816" y="1542213"/>
            <a:ext cx="5180313" cy="46891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63089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79512" y="6517612"/>
            <a:ext cx="7848600" cy="476250"/>
          </a:xfrm>
        </p:spPr>
        <p:txBody>
          <a:bodyPr/>
          <a:lstStyle/>
          <a:p>
            <a:pPr>
              <a:defRPr/>
            </a:pPr>
            <a:r>
              <a:rPr lang="de-DE" dirty="0">
                <a:solidFill>
                  <a:schemeClr val="accent1"/>
                </a:solidFill>
              </a:rPr>
              <a:t>Dazu mehr: Neue Autorität von Hain Omer</a:t>
            </a:r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89F4C9C-D18F-41F2-83DC-0DBF36AD0841}"/>
              </a:ext>
            </a:extLst>
          </p:cNvPr>
          <p:cNvSpPr txBox="1"/>
          <p:nvPr/>
        </p:nvSpPr>
        <p:spPr>
          <a:xfrm>
            <a:off x="323528" y="340388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Machtkämpfe beenden</a:t>
            </a:r>
          </a:p>
        </p:txBody>
      </p:sp>
      <p:sp>
        <p:nvSpPr>
          <p:cNvPr id="4" name="Denkblase: wolkenförmig 3">
            <a:extLst>
              <a:ext uri="{FF2B5EF4-FFF2-40B4-BE49-F238E27FC236}">
                <a16:creationId xmlns:a16="http://schemas.microsoft.com/office/drawing/2014/main" id="{7C2AF333-35EB-43B0-8B02-AEA9D464CC05}"/>
              </a:ext>
            </a:extLst>
          </p:cNvPr>
          <p:cNvSpPr/>
          <p:nvPr/>
        </p:nvSpPr>
        <p:spPr>
          <a:xfrm>
            <a:off x="1107143" y="1916832"/>
            <a:ext cx="4680520" cy="1764196"/>
          </a:xfrm>
          <a:prstGeom prst="cloudCallout">
            <a:avLst>
              <a:gd name="adj1" fmla="val -56831"/>
              <a:gd name="adj2" fmla="val 80502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dirty="0"/>
              <a:t>„Ja, und …“</a:t>
            </a:r>
          </a:p>
          <a:p>
            <a:pPr algn="ctr"/>
            <a:endParaRPr lang="de-DE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67D194EB-046F-41FA-A41F-15FC16945C94}"/>
              </a:ext>
            </a:extLst>
          </p:cNvPr>
          <p:cNvSpPr/>
          <p:nvPr/>
        </p:nvSpPr>
        <p:spPr>
          <a:xfrm>
            <a:off x="2799331" y="4554254"/>
            <a:ext cx="59766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de-DE" dirty="0" err="1">
                <a:solidFill>
                  <a:schemeClr val="tx1"/>
                </a:solidFill>
              </a:rPr>
              <a:t>SuS</a:t>
            </a:r>
            <a:r>
              <a:rPr lang="de-DE" dirty="0">
                <a:solidFill>
                  <a:schemeClr val="tx1"/>
                </a:solidFill>
              </a:rPr>
              <a:t> in ihren Gefühlen </a:t>
            </a:r>
            <a:r>
              <a:rPr lang="de-DE" b="1" dirty="0">
                <a:solidFill>
                  <a:schemeClr val="tx1"/>
                </a:solidFill>
              </a:rPr>
              <a:t>sehen und ernst nehmen</a:t>
            </a:r>
          </a:p>
          <a:p>
            <a:pPr marL="342900" indent="-342900">
              <a:buAutoNum type="arabicPeriod"/>
            </a:pPr>
            <a:r>
              <a:rPr lang="de-DE" b="1" dirty="0">
                <a:solidFill>
                  <a:schemeClr val="tx1"/>
                </a:solidFill>
              </a:rPr>
              <a:t>Folgen benennen lassen </a:t>
            </a:r>
            <a:r>
              <a:rPr lang="de-DE" dirty="0">
                <a:solidFill>
                  <a:schemeClr val="tx1"/>
                </a:solidFill>
              </a:rPr>
              <a:t>– das eigene Handeln reflektieren</a:t>
            </a:r>
          </a:p>
          <a:p>
            <a:pPr marL="342900" indent="-342900">
              <a:buAutoNum type="arabicPeriod"/>
            </a:pPr>
            <a:r>
              <a:rPr lang="de-DE" b="1" dirty="0">
                <a:solidFill>
                  <a:schemeClr val="tx1"/>
                </a:solidFill>
              </a:rPr>
              <a:t>Wiedergutmachung </a:t>
            </a:r>
            <a:r>
              <a:rPr lang="de-DE" dirty="0">
                <a:solidFill>
                  <a:schemeClr val="tx1"/>
                </a:solidFill>
              </a:rPr>
              <a:t>für die benannten Folgen benennen</a:t>
            </a:r>
          </a:p>
        </p:txBody>
      </p:sp>
    </p:spTree>
    <p:extLst>
      <p:ext uri="{BB962C8B-B14F-4D97-AF65-F5344CB8AC3E}">
        <p14:creationId xmlns:p14="http://schemas.microsoft.com/office/powerpoint/2010/main" val="3850261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B6EFB5BF-B67A-4CE0-93F0-EDA8311C28D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79512" y="6453336"/>
            <a:ext cx="7848600" cy="476250"/>
          </a:xfrm>
        </p:spPr>
        <p:txBody>
          <a:bodyPr/>
          <a:lstStyle/>
          <a:p>
            <a:pPr>
              <a:defRPr/>
            </a:pPr>
            <a:r>
              <a:rPr lang="de-DE" dirty="0" err="1">
                <a:solidFill>
                  <a:schemeClr val="tx1"/>
                </a:solidFill>
              </a:rPr>
              <a:t>Vgl</a:t>
            </a:r>
            <a:r>
              <a:rPr lang="de-DE" dirty="0">
                <a:solidFill>
                  <a:schemeClr val="tx1"/>
                </a:solidFill>
              </a:rPr>
              <a:t> „Präsenz“, aus: Neue Autorität von Hain Omer</a:t>
            </a:r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C432FD3-3D03-4E15-A73B-2850DB92DDFA}"/>
              </a:ext>
            </a:extLst>
          </p:cNvPr>
          <p:cNvSpPr txBox="1"/>
          <p:nvPr/>
        </p:nvSpPr>
        <p:spPr>
          <a:xfrm>
            <a:off x="683568" y="1844824"/>
            <a:ext cx="8208912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de-DE" sz="2800" b="1" dirty="0">
              <a:solidFill>
                <a:schemeClr val="tx2"/>
              </a:solidFill>
            </a:endParaRPr>
          </a:p>
        </p:txBody>
      </p:sp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F622CA4F-B5E5-4C9C-BB95-5B44B2670411}"/>
              </a:ext>
            </a:extLst>
          </p:cNvPr>
          <p:cNvGraphicFramePr/>
          <p:nvPr/>
        </p:nvGraphicFramePr>
        <p:xfrm>
          <a:off x="1139788" y="1573478"/>
          <a:ext cx="6864424" cy="469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feld 7">
            <a:extLst>
              <a:ext uri="{FF2B5EF4-FFF2-40B4-BE49-F238E27FC236}">
                <a16:creationId xmlns:a16="http://schemas.microsoft.com/office/drawing/2014/main" id="{F11AC649-E4FF-4E14-B356-B1B2C26FBAB6}"/>
              </a:ext>
            </a:extLst>
          </p:cNvPr>
          <p:cNvSpPr txBox="1"/>
          <p:nvPr/>
        </p:nvSpPr>
        <p:spPr>
          <a:xfrm>
            <a:off x="251520" y="277991"/>
            <a:ext cx="6864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000" i="1" dirty="0">
                <a:solidFill>
                  <a:schemeClr val="tx1"/>
                </a:solidFill>
              </a:rPr>
              <a:t>Präsenz als Basis des Lehrerhandelns</a:t>
            </a:r>
          </a:p>
        </p:txBody>
      </p:sp>
    </p:spTree>
    <p:extLst>
      <p:ext uri="{BB962C8B-B14F-4D97-AF65-F5344CB8AC3E}">
        <p14:creationId xmlns:p14="http://schemas.microsoft.com/office/powerpoint/2010/main" val="1040846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9C1EFD0-FAB3-4627-B6D8-C2CC4B4C3BA6}"/>
              </a:ext>
            </a:extLst>
          </p:cNvPr>
          <p:cNvSpPr txBox="1"/>
          <p:nvPr/>
        </p:nvSpPr>
        <p:spPr>
          <a:xfrm>
            <a:off x="323528" y="286611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8 Irrtümer</a:t>
            </a:r>
          </a:p>
        </p:txBody>
      </p:sp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3979B130-7DC0-4EA0-BE0E-B3E2CAEA5F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1384941"/>
              </p:ext>
            </p:extLst>
          </p:nvPr>
        </p:nvGraphicFramePr>
        <p:xfrm>
          <a:off x="1139788" y="1484784"/>
          <a:ext cx="6864424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65120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 8">
            <a:extLst>
              <a:ext uri="{FF2B5EF4-FFF2-40B4-BE49-F238E27FC236}">
                <a16:creationId xmlns:a16="http://schemas.microsoft.com/office/drawing/2014/main" id="{2841C7C5-9A91-459C-8429-683A5D11AD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1338710"/>
              </p:ext>
            </p:extLst>
          </p:nvPr>
        </p:nvGraphicFramePr>
        <p:xfrm>
          <a:off x="5220072" y="1452241"/>
          <a:ext cx="4428752" cy="2559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feld 9">
            <a:extLst>
              <a:ext uri="{FF2B5EF4-FFF2-40B4-BE49-F238E27FC236}">
                <a16:creationId xmlns:a16="http://schemas.microsoft.com/office/drawing/2014/main" id="{59C1EFD0-FAB3-4627-B6D8-C2CC4B4C3BA6}"/>
              </a:ext>
            </a:extLst>
          </p:cNvPr>
          <p:cNvSpPr txBox="1"/>
          <p:nvPr/>
        </p:nvSpPr>
        <p:spPr>
          <a:xfrm>
            <a:off x="323528" y="286611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Wer braucht noch mehr?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79C229D-ECB2-4E92-A005-B082D66C3EFB}"/>
              </a:ext>
            </a:extLst>
          </p:cNvPr>
          <p:cNvSpPr txBox="1"/>
          <p:nvPr/>
        </p:nvSpPr>
        <p:spPr>
          <a:xfrm>
            <a:off x="352876" y="1800896"/>
            <a:ext cx="54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tx1"/>
                </a:solidFill>
              </a:rPr>
              <a:t>Effektives Classroom Management: </a:t>
            </a:r>
          </a:p>
          <a:p>
            <a:r>
              <a:rPr lang="de-DE" sz="2000" i="1" dirty="0" err="1">
                <a:solidFill>
                  <a:schemeClr val="tx1"/>
                </a:solidFill>
              </a:rPr>
              <a:t>Moodle</a:t>
            </a:r>
            <a:r>
              <a:rPr lang="de-DE" sz="2000" i="1" dirty="0">
                <a:solidFill>
                  <a:schemeClr val="tx1"/>
                </a:solidFill>
              </a:rPr>
              <a:t> (Vortrag von Frank Hielscher)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5F2B842-20EC-4DF7-8505-840C97B18E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9512" y="3068960"/>
            <a:ext cx="6012160" cy="315948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080489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389F4C9C-D18F-41F2-83DC-0DBF36AD0841}"/>
              </a:ext>
            </a:extLst>
          </p:cNvPr>
          <p:cNvSpPr txBox="1"/>
          <p:nvPr/>
        </p:nvSpPr>
        <p:spPr>
          <a:xfrm>
            <a:off x="323528" y="340388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Video Analyse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82AE192-8249-4753-A0CC-03A5A078DD44}"/>
              </a:ext>
            </a:extLst>
          </p:cNvPr>
          <p:cNvSpPr txBox="1"/>
          <p:nvPr/>
        </p:nvSpPr>
        <p:spPr>
          <a:xfrm>
            <a:off x="369829" y="1592214"/>
            <a:ext cx="7704856" cy="4884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chemeClr val="tx1"/>
                </a:solidFill>
              </a:rPr>
              <a:t>Dysfunktionale vs. Funktionale Ausgangssituationen</a:t>
            </a:r>
          </a:p>
          <a:p>
            <a:endParaRPr lang="de-DE" sz="1600" b="1" dirty="0">
              <a:solidFill>
                <a:schemeClr val="tx1"/>
              </a:solidFill>
            </a:endParaRPr>
          </a:p>
          <a:p>
            <a:endParaRPr lang="de-DE" sz="1600" b="1" i="1" dirty="0">
              <a:solidFill>
                <a:schemeClr val="tx1"/>
              </a:solidFill>
            </a:endParaRPr>
          </a:p>
          <a:p>
            <a:r>
              <a:rPr lang="de-DE" sz="1400" b="1" i="1" dirty="0">
                <a:solidFill>
                  <a:schemeClr val="tx1"/>
                </a:solidFill>
              </a:rPr>
              <a:t>1. Teil - Beobachtungsaufträge: </a:t>
            </a:r>
          </a:p>
          <a:p>
            <a:endParaRPr lang="de-DE" sz="1400" b="1" i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de-DE" sz="1400" i="1" dirty="0">
                <a:solidFill>
                  <a:schemeClr val="tx1"/>
                </a:solidFill>
              </a:rPr>
              <a:t>1. </a:t>
            </a:r>
            <a:r>
              <a:rPr lang="de-DE" sz="1400" b="1" i="1" dirty="0">
                <a:solidFill>
                  <a:schemeClr val="tx1"/>
                </a:solidFill>
              </a:rPr>
              <a:t>Benenne</a:t>
            </a:r>
            <a:r>
              <a:rPr lang="de-DE" sz="1400" i="1" dirty="0">
                <a:solidFill>
                  <a:schemeClr val="tx1"/>
                </a:solidFill>
              </a:rPr>
              <a:t> die Störungen, die im Klassenraum auftreten.</a:t>
            </a:r>
          </a:p>
          <a:p>
            <a:pPr>
              <a:lnSpc>
                <a:spcPct val="150000"/>
              </a:lnSpc>
            </a:pPr>
            <a:r>
              <a:rPr lang="de-DE" sz="1400" i="1" dirty="0">
                <a:solidFill>
                  <a:schemeClr val="tx1"/>
                </a:solidFill>
              </a:rPr>
              <a:t>2. </a:t>
            </a:r>
            <a:r>
              <a:rPr lang="de-DE" sz="1400" b="1" i="1" dirty="0">
                <a:solidFill>
                  <a:schemeClr val="tx1"/>
                </a:solidFill>
              </a:rPr>
              <a:t>Beschreibe</a:t>
            </a:r>
            <a:r>
              <a:rPr lang="de-DE" sz="1400" i="1" dirty="0">
                <a:solidFill>
                  <a:schemeClr val="tx1"/>
                </a:solidFill>
              </a:rPr>
              <a:t> die Reaktionen der Lehrkraft auf die jeweiligen Störungen.</a:t>
            </a:r>
          </a:p>
          <a:p>
            <a:pPr>
              <a:lnSpc>
                <a:spcPct val="150000"/>
              </a:lnSpc>
            </a:pPr>
            <a:r>
              <a:rPr lang="de-DE" sz="1400" i="1" dirty="0">
                <a:solidFill>
                  <a:schemeClr val="tx1"/>
                </a:solidFill>
              </a:rPr>
              <a:t>3. </a:t>
            </a:r>
            <a:r>
              <a:rPr lang="de-DE" sz="1400" b="1" i="1" dirty="0">
                <a:solidFill>
                  <a:schemeClr val="tx1"/>
                </a:solidFill>
              </a:rPr>
              <a:t>Begründe</a:t>
            </a:r>
            <a:r>
              <a:rPr lang="de-DE" sz="1400" i="1" dirty="0">
                <a:solidFill>
                  <a:schemeClr val="tx1"/>
                </a:solidFill>
              </a:rPr>
              <a:t>, inwiefern die Lehrkraft mit ihrem Verhalten die Störungen verstärkt.</a:t>
            </a:r>
          </a:p>
          <a:p>
            <a:pPr>
              <a:lnSpc>
                <a:spcPct val="150000"/>
              </a:lnSpc>
            </a:pPr>
            <a:r>
              <a:rPr lang="de-DE" sz="1400" i="1" dirty="0">
                <a:solidFill>
                  <a:schemeClr val="tx1"/>
                </a:solidFill>
              </a:rPr>
              <a:t>4. </a:t>
            </a:r>
            <a:r>
              <a:rPr lang="de-DE" sz="1400" b="1" i="1" dirty="0">
                <a:solidFill>
                  <a:schemeClr val="tx1"/>
                </a:solidFill>
              </a:rPr>
              <a:t>Diskutiert</a:t>
            </a:r>
            <a:r>
              <a:rPr lang="de-DE" sz="1400" i="1" dirty="0">
                <a:solidFill>
                  <a:schemeClr val="tx1"/>
                </a:solidFill>
              </a:rPr>
              <a:t> mögliche Handlungsalternativen mit einem Partner.</a:t>
            </a:r>
          </a:p>
          <a:p>
            <a:pPr>
              <a:lnSpc>
                <a:spcPct val="150000"/>
              </a:lnSpc>
            </a:pPr>
            <a:endParaRPr lang="de-DE" sz="1400" i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endParaRPr lang="de-DE" sz="1400" i="1" dirty="0">
              <a:solidFill>
                <a:schemeClr val="tx1"/>
              </a:solidFill>
            </a:endParaRPr>
          </a:p>
          <a:p>
            <a:r>
              <a:rPr lang="de-DE" sz="1400" b="1" i="1" dirty="0">
                <a:solidFill>
                  <a:schemeClr val="tx1"/>
                </a:solidFill>
              </a:rPr>
              <a:t>2. Teil - Beobachtungsaufträge: </a:t>
            </a:r>
          </a:p>
          <a:p>
            <a:endParaRPr lang="de-DE" sz="1400" b="1" i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de-DE" sz="1400" i="1" dirty="0">
                <a:solidFill>
                  <a:schemeClr val="tx1"/>
                </a:solidFill>
              </a:rPr>
              <a:t>1. </a:t>
            </a:r>
            <a:r>
              <a:rPr lang="de-DE" sz="1400" b="1" i="1" dirty="0">
                <a:solidFill>
                  <a:schemeClr val="tx1"/>
                </a:solidFill>
              </a:rPr>
              <a:t>Beschreibe</a:t>
            </a:r>
            <a:r>
              <a:rPr lang="de-DE" sz="1400" i="1" dirty="0">
                <a:solidFill>
                  <a:schemeClr val="tx1"/>
                </a:solidFill>
              </a:rPr>
              <a:t> die Reaktionen der Lehrkraft auf die jeweiligen Störungen.</a:t>
            </a:r>
          </a:p>
          <a:p>
            <a:pPr>
              <a:lnSpc>
                <a:spcPct val="150000"/>
              </a:lnSpc>
            </a:pPr>
            <a:r>
              <a:rPr lang="de-DE" sz="1400" i="1" dirty="0">
                <a:solidFill>
                  <a:schemeClr val="tx1"/>
                </a:solidFill>
              </a:rPr>
              <a:t>2. Beziehe die dargestellten Handlungsmöglichkeiten auf deinen eigenen Unterricht.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400" i="1" dirty="0">
                <a:solidFill>
                  <a:schemeClr val="tx1"/>
                </a:solidFill>
              </a:rPr>
              <a:t>	Welche Ideen lassen sich in deiner Praxis umsetzen?</a:t>
            </a:r>
          </a:p>
          <a:p>
            <a:pPr>
              <a:lnSpc>
                <a:spcPct val="150000"/>
              </a:lnSpc>
            </a:pPr>
            <a:endParaRPr lang="de-DE" sz="1400" i="1" dirty="0">
              <a:solidFill>
                <a:schemeClr val="tx1"/>
              </a:solidFill>
            </a:endParaRP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6828603E-74DF-4C8C-A78C-52AD83DA5908}"/>
              </a:ext>
            </a:extLst>
          </p:cNvPr>
          <p:cNvSpPr/>
          <p:nvPr/>
        </p:nvSpPr>
        <p:spPr>
          <a:xfrm>
            <a:off x="323528" y="2204864"/>
            <a:ext cx="6696744" cy="2016224"/>
          </a:xfrm>
          <a:prstGeom prst="round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FD294E09-44A2-4C1A-887B-25D33D6A76D3}"/>
              </a:ext>
            </a:extLst>
          </p:cNvPr>
          <p:cNvSpPr/>
          <p:nvPr/>
        </p:nvSpPr>
        <p:spPr>
          <a:xfrm>
            <a:off x="369829" y="4518807"/>
            <a:ext cx="6696744" cy="1708818"/>
          </a:xfrm>
          <a:prstGeom prst="round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23785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B0008589-0A55-4BA2-ABF7-9BB491962546}"/>
              </a:ext>
            </a:extLst>
          </p:cNvPr>
          <p:cNvSpPr/>
          <p:nvPr/>
        </p:nvSpPr>
        <p:spPr>
          <a:xfrm>
            <a:off x="369829" y="2535140"/>
            <a:ext cx="8493489" cy="199437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9C1EFD0-FAB3-4627-B6D8-C2CC4B4C3BA6}"/>
              </a:ext>
            </a:extLst>
          </p:cNvPr>
          <p:cNvSpPr txBox="1"/>
          <p:nvPr/>
        </p:nvSpPr>
        <p:spPr>
          <a:xfrm>
            <a:off x="217246" y="250302"/>
            <a:ext cx="60109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Output: </a:t>
            </a:r>
            <a:r>
              <a:rPr lang="de-DE" sz="2800" dirty="0">
                <a:solidFill>
                  <a:schemeClr val="tx1"/>
                </a:solidFill>
              </a:rPr>
              <a:t>Flyer erstellen zum Thema </a:t>
            </a:r>
            <a:r>
              <a:rPr lang="de-DE" sz="2800" dirty="0" err="1">
                <a:solidFill>
                  <a:schemeClr val="tx1"/>
                </a:solidFill>
              </a:rPr>
              <a:t>Classroom</a:t>
            </a:r>
            <a:r>
              <a:rPr lang="de-DE" sz="2800" dirty="0">
                <a:solidFill>
                  <a:schemeClr val="tx1"/>
                </a:solidFill>
              </a:rPr>
              <a:t> Management</a:t>
            </a:r>
            <a:endParaRPr lang="de-DE" sz="2800" i="1" dirty="0">
              <a:solidFill>
                <a:schemeClr val="tx1"/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89D64C6B-3591-49FC-9491-521206905FDE}"/>
              </a:ext>
            </a:extLst>
          </p:cNvPr>
          <p:cNvSpPr txBox="1"/>
          <p:nvPr/>
        </p:nvSpPr>
        <p:spPr>
          <a:xfrm>
            <a:off x="369829" y="1592214"/>
            <a:ext cx="7704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chemeClr val="tx1"/>
                </a:solidFill>
              </a:rPr>
              <a:t>Ziel: </a:t>
            </a:r>
            <a:r>
              <a:rPr lang="de-DE" sz="1600" dirty="0">
                <a:solidFill>
                  <a:schemeClr val="tx1"/>
                </a:solidFill>
              </a:rPr>
              <a:t>Wir erstellen Flyer, die uns in schwierigen Situationen unserer Unterrichtspraxis niedrigschwellig und konstruktiv unterstützen.</a:t>
            </a:r>
            <a:endParaRPr lang="de-DE" sz="1600" i="1" dirty="0">
              <a:solidFill>
                <a:schemeClr val="tx1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A174385-9A48-4557-A60E-058F38CA52D6}"/>
              </a:ext>
            </a:extLst>
          </p:cNvPr>
          <p:cNvSpPr txBox="1"/>
          <p:nvPr/>
        </p:nvSpPr>
        <p:spPr>
          <a:xfrm>
            <a:off x="410965" y="2535140"/>
            <a:ext cx="864096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600" b="1" dirty="0">
                <a:solidFill>
                  <a:schemeClr val="tx1"/>
                </a:solidFill>
              </a:rPr>
              <a:t>Gruppe 1: </a:t>
            </a:r>
            <a:r>
              <a:rPr lang="de-DE" sz="1600" i="1" dirty="0">
                <a:solidFill>
                  <a:schemeClr val="tx1"/>
                </a:solidFill>
              </a:rPr>
              <a:t>Planungshilfe</a:t>
            </a:r>
            <a:r>
              <a:rPr lang="de-DE" sz="1600" dirty="0">
                <a:solidFill>
                  <a:schemeClr val="tx1"/>
                </a:solidFill>
              </a:rPr>
              <a:t>: Checkliste zur Unterstützung bei der Planung von Unterricht</a:t>
            </a:r>
          </a:p>
          <a:p>
            <a:pPr>
              <a:lnSpc>
                <a:spcPct val="150000"/>
              </a:lnSpc>
            </a:pPr>
            <a:r>
              <a:rPr lang="de-DE" sz="1600" b="1" i="1" dirty="0">
                <a:solidFill>
                  <a:schemeClr val="tx1"/>
                </a:solidFill>
              </a:rPr>
              <a:t>Gruppe 2: </a:t>
            </a:r>
            <a:r>
              <a:rPr lang="de-DE" sz="1600" i="1" dirty="0">
                <a:solidFill>
                  <a:schemeClr val="tx1"/>
                </a:solidFill>
              </a:rPr>
              <a:t>Reflexionshilfe: </a:t>
            </a:r>
            <a:r>
              <a:rPr lang="de-DE" sz="1600" dirty="0">
                <a:solidFill>
                  <a:schemeClr val="tx1"/>
                </a:solidFill>
              </a:rPr>
              <a:t>Feedbackbogen, mit Beobachtungsschwerpunkten zum Thema </a:t>
            </a:r>
            <a:r>
              <a:rPr lang="de-DE" sz="1600" dirty="0" err="1">
                <a:solidFill>
                  <a:schemeClr val="tx1"/>
                </a:solidFill>
              </a:rPr>
              <a:t>Classroom</a:t>
            </a:r>
            <a:r>
              <a:rPr lang="de-DE" sz="1600" dirty="0">
                <a:solidFill>
                  <a:schemeClr val="tx1"/>
                </a:solidFill>
              </a:rPr>
              <a:t>-Management für die Mentor*innen</a:t>
            </a:r>
          </a:p>
          <a:p>
            <a:pPr>
              <a:lnSpc>
                <a:spcPct val="150000"/>
              </a:lnSpc>
            </a:pPr>
            <a:r>
              <a:rPr lang="de-DE" sz="1600" b="1" dirty="0">
                <a:solidFill>
                  <a:schemeClr val="tx1"/>
                </a:solidFill>
              </a:rPr>
              <a:t>Gruppe 3:</a:t>
            </a:r>
            <a:r>
              <a:rPr lang="de-DE" sz="1600" i="1" dirty="0">
                <a:solidFill>
                  <a:schemeClr val="tx1"/>
                </a:solidFill>
              </a:rPr>
              <a:t> In der Lerngruppe läufts nicht – </a:t>
            </a:r>
            <a:r>
              <a:rPr lang="de-DE" sz="1600" dirty="0">
                <a:solidFill>
                  <a:schemeClr val="tx1"/>
                </a:solidFill>
              </a:rPr>
              <a:t>Konkrete Handlungsideen</a:t>
            </a:r>
          </a:p>
          <a:p>
            <a:pPr>
              <a:lnSpc>
                <a:spcPct val="150000"/>
              </a:lnSpc>
            </a:pPr>
            <a:r>
              <a:rPr lang="de-DE" sz="1600" b="1" dirty="0">
                <a:solidFill>
                  <a:schemeClr val="tx1"/>
                </a:solidFill>
              </a:rPr>
              <a:t>Gruppe 4: </a:t>
            </a:r>
            <a:r>
              <a:rPr lang="de-DE" sz="1600" i="1" dirty="0">
                <a:solidFill>
                  <a:schemeClr val="tx1"/>
                </a:solidFill>
              </a:rPr>
              <a:t>Mit einem Schüler läuft es nicht </a:t>
            </a:r>
            <a:r>
              <a:rPr lang="de-DE" sz="1600" i="1">
                <a:solidFill>
                  <a:schemeClr val="tx1"/>
                </a:solidFill>
              </a:rPr>
              <a:t>– </a:t>
            </a:r>
            <a:r>
              <a:rPr lang="de-DE" sz="1600" dirty="0">
                <a:solidFill>
                  <a:schemeClr val="tx1"/>
                </a:solidFill>
              </a:rPr>
              <a:t>W</a:t>
            </a:r>
            <a:r>
              <a:rPr lang="de-DE" sz="1600">
                <a:solidFill>
                  <a:schemeClr val="tx1"/>
                </a:solidFill>
              </a:rPr>
              <a:t>as </a:t>
            </a:r>
            <a:r>
              <a:rPr lang="de-DE" sz="1600" dirty="0">
                <a:solidFill>
                  <a:schemeClr val="tx1"/>
                </a:solidFill>
              </a:rPr>
              <a:t>kann ich tun?</a:t>
            </a:r>
          </a:p>
          <a:p>
            <a:endParaRPr lang="de-DE" i="1" dirty="0">
              <a:solidFill>
                <a:schemeClr val="tx1"/>
              </a:solidFill>
            </a:endParaRPr>
          </a:p>
        </p:txBody>
      </p:sp>
      <p:pic>
        <p:nvPicPr>
          <p:cNvPr id="13" name="Grafik 12" descr="Verbindungen">
            <a:extLst>
              <a:ext uri="{FF2B5EF4-FFF2-40B4-BE49-F238E27FC236}">
                <a16:creationId xmlns:a16="http://schemas.microsoft.com/office/drawing/2014/main" id="{FD4BAA30-6EB7-4519-B409-9C5276A94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76443" y="4847026"/>
            <a:ext cx="1601730" cy="1601730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99E5EE13-63C8-4467-9004-0CD00A188973}"/>
              </a:ext>
            </a:extLst>
          </p:cNvPr>
          <p:cNvSpPr txBox="1"/>
          <p:nvPr/>
        </p:nvSpPr>
        <p:spPr>
          <a:xfrm>
            <a:off x="323528" y="5109282"/>
            <a:ext cx="7704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chemeClr val="tx1"/>
                </a:solidFill>
              </a:rPr>
              <a:t>Materialien (</a:t>
            </a:r>
            <a:r>
              <a:rPr lang="de-DE" sz="1600" b="1" dirty="0" err="1">
                <a:solidFill>
                  <a:schemeClr val="tx1"/>
                </a:solidFill>
              </a:rPr>
              <a:t>Moodle</a:t>
            </a:r>
            <a:r>
              <a:rPr lang="de-DE" sz="1600" b="1" dirty="0">
                <a:solidFill>
                  <a:schemeClr val="tx1"/>
                </a:solidFill>
              </a:rPr>
              <a:t>): </a:t>
            </a:r>
          </a:p>
          <a:p>
            <a:pPr marL="285750" indent="-285750">
              <a:buFontTx/>
              <a:buChar char="-"/>
            </a:pPr>
            <a:r>
              <a:rPr lang="de-DE" sz="1200" i="1" dirty="0">
                <a:solidFill>
                  <a:schemeClr val="tx1"/>
                </a:solidFill>
              </a:rPr>
              <a:t>Reader „Einführung in die Pädagogik“ – Umgang mit Störungen</a:t>
            </a:r>
          </a:p>
          <a:p>
            <a:pPr marL="285750" indent="-285750">
              <a:buFontTx/>
              <a:buChar char="-"/>
            </a:pPr>
            <a:r>
              <a:rPr lang="de-DE" sz="1200" i="1" dirty="0">
                <a:solidFill>
                  <a:schemeClr val="tx1"/>
                </a:solidFill>
              </a:rPr>
              <a:t>Proaktives CM – </a:t>
            </a:r>
            <a:r>
              <a:rPr lang="de-DE" sz="1200" i="1" dirty="0" err="1">
                <a:solidFill>
                  <a:schemeClr val="tx1"/>
                </a:solidFill>
              </a:rPr>
              <a:t>Evertson</a:t>
            </a:r>
            <a:r>
              <a:rPr lang="de-DE" sz="1200" i="1" dirty="0">
                <a:solidFill>
                  <a:schemeClr val="tx1"/>
                </a:solidFill>
              </a:rPr>
              <a:t> / Emmer</a:t>
            </a:r>
          </a:p>
          <a:p>
            <a:pPr marL="285750" indent="-285750">
              <a:buFontTx/>
              <a:buChar char="-"/>
            </a:pPr>
            <a:r>
              <a:rPr lang="de-DE" sz="1200" i="1" dirty="0">
                <a:solidFill>
                  <a:schemeClr val="tx1"/>
                </a:solidFill>
              </a:rPr>
              <a:t>Managementkarten – Frank Hielscher</a:t>
            </a:r>
          </a:p>
          <a:p>
            <a:pPr marL="285750" indent="-285750">
              <a:buFontTx/>
              <a:buChar char="-"/>
            </a:pPr>
            <a:r>
              <a:rPr lang="de-DE" sz="1200" i="1" dirty="0">
                <a:solidFill>
                  <a:schemeClr val="tx1"/>
                </a:solidFill>
              </a:rPr>
              <a:t>Klassenführung – Andrea Albers </a:t>
            </a:r>
          </a:p>
        </p:txBody>
      </p:sp>
    </p:spTree>
    <p:extLst>
      <p:ext uri="{BB962C8B-B14F-4D97-AF65-F5344CB8AC3E}">
        <p14:creationId xmlns:p14="http://schemas.microsoft.com/office/powerpoint/2010/main" val="21930802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>
            <a:extLst>
              <a:ext uri="{FF2B5EF4-FFF2-40B4-BE49-F238E27FC236}">
                <a16:creationId xmlns:a16="http://schemas.microsoft.com/office/drawing/2014/main" id="{59C1EFD0-FAB3-4627-B6D8-C2CC4B4C3BA6}"/>
              </a:ext>
            </a:extLst>
          </p:cNvPr>
          <p:cNvSpPr txBox="1"/>
          <p:nvPr/>
        </p:nvSpPr>
        <p:spPr>
          <a:xfrm>
            <a:off x="323528" y="236735"/>
            <a:ext cx="4896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000" i="1" dirty="0">
                <a:solidFill>
                  <a:schemeClr val="tx1"/>
                </a:solidFill>
              </a:rPr>
              <a:t>Eigene Schwerpunkte setzen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79C229D-ECB2-4E92-A005-B082D66C3EFB}"/>
              </a:ext>
            </a:extLst>
          </p:cNvPr>
          <p:cNvSpPr txBox="1"/>
          <p:nvPr/>
        </p:nvSpPr>
        <p:spPr>
          <a:xfrm>
            <a:off x="224296" y="1556792"/>
            <a:ext cx="6075896" cy="4570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tx1"/>
                </a:solidFill>
              </a:rPr>
              <a:t>Mitarbeitergespräch mit der Schulleitung:</a:t>
            </a:r>
          </a:p>
          <a:p>
            <a:endParaRPr lang="de-DE" sz="2000" b="1" i="1" dirty="0">
              <a:solidFill>
                <a:schemeClr val="tx1"/>
              </a:solidFill>
            </a:endParaRPr>
          </a:p>
          <a:p>
            <a:r>
              <a:rPr lang="de-DE" sz="1600" b="1" i="1" dirty="0">
                <a:solidFill>
                  <a:schemeClr val="tx1"/>
                </a:solidFill>
              </a:rPr>
              <a:t>Die Mitarbeitergespräche mit der Schulleitung stehen an. Classroom Management ist ein Dauerthema an deiner Schule. Du bereitest dich gewissenhaft auf das Gespräch vor. </a:t>
            </a:r>
          </a:p>
          <a:p>
            <a:endParaRPr lang="de-DE" sz="1600" b="1" i="1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600" i="1" dirty="0">
                <a:solidFill>
                  <a:schemeClr val="tx1"/>
                </a:solidFill>
              </a:rPr>
              <a:t>Welche Schwerpunkte möchtest du in deinem eigenen Unterricht setzen?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600" i="1" dirty="0">
                <a:solidFill>
                  <a:schemeClr val="tx1"/>
                </a:solidFill>
              </a:rPr>
              <a:t>Was gelingt dir schon gut in deinem eigenen Unterricht?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600" i="1" dirty="0">
                <a:solidFill>
                  <a:schemeClr val="tx1"/>
                </a:solidFill>
              </a:rPr>
              <a:t>Was wäre dir wichtig, was deine Schule zukünftig noch besser umsetzt?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1600" i="1" dirty="0">
              <a:solidFill>
                <a:schemeClr val="tx1"/>
              </a:solidFill>
            </a:endParaRPr>
          </a:p>
          <a:p>
            <a:endParaRPr lang="de-DE" sz="1600" b="1" i="1" dirty="0">
              <a:solidFill>
                <a:schemeClr val="tx1"/>
              </a:solidFill>
            </a:endParaRPr>
          </a:p>
          <a:p>
            <a:pPr>
              <a:lnSpc>
                <a:spcPct val="200000"/>
              </a:lnSpc>
            </a:pPr>
            <a:r>
              <a:rPr lang="de-DE" sz="1600" b="1" i="1" dirty="0">
                <a:solidFill>
                  <a:schemeClr val="tx1"/>
                </a:solidFill>
              </a:rPr>
              <a:t>	EA: </a:t>
            </a:r>
            <a:r>
              <a:rPr lang="de-DE" sz="1600" i="1" dirty="0">
                <a:solidFill>
                  <a:schemeClr val="tx1"/>
                </a:solidFill>
              </a:rPr>
              <a:t>Beantworte die Fragen schriftlich.</a:t>
            </a:r>
          </a:p>
          <a:p>
            <a:pPr>
              <a:lnSpc>
                <a:spcPct val="200000"/>
              </a:lnSpc>
            </a:pPr>
            <a:r>
              <a:rPr lang="de-DE" sz="1600" b="1" i="1" dirty="0">
                <a:solidFill>
                  <a:schemeClr val="tx1"/>
                </a:solidFill>
              </a:rPr>
              <a:t>	PA: </a:t>
            </a:r>
            <a:r>
              <a:rPr lang="de-DE" sz="1600" i="1" dirty="0">
                <a:solidFill>
                  <a:schemeClr val="tx1"/>
                </a:solidFill>
              </a:rPr>
              <a:t>Führe die Mitarbeitergespräche mit einem Partner.</a:t>
            </a:r>
          </a:p>
        </p:txBody>
      </p:sp>
      <p:pic>
        <p:nvPicPr>
          <p:cNvPr id="2050" name="Picture 2" descr="IT Vorstellungsgespräch - Wistar NewsWistar News">
            <a:extLst>
              <a:ext uri="{FF2B5EF4-FFF2-40B4-BE49-F238E27FC236}">
                <a16:creationId xmlns:a16="http://schemas.microsoft.com/office/drawing/2014/main" id="{0100A0E6-C964-41DB-8EF4-5967002136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669882"/>
            <a:ext cx="2482310" cy="3518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A096AB53-62F4-490B-AF0C-42BD43E65DD2}"/>
              </a:ext>
            </a:extLst>
          </p:cNvPr>
          <p:cNvSpPr/>
          <p:nvPr/>
        </p:nvSpPr>
        <p:spPr>
          <a:xfrm>
            <a:off x="224294" y="3314672"/>
            <a:ext cx="5643849" cy="1442830"/>
          </a:xfrm>
          <a:prstGeom prst="rect">
            <a:avLst/>
          </a:prstGeom>
          <a:noFill/>
          <a:ln w="31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 descr="Männliches Profil">
            <a:extLst>
              <a:ext uri="{FF2B5EF4-FFF2-40B4-BE49-F238E27FC236}">
                <a16:creationId xmlns:a16="http://schemas.microsoft.com/office/drawing/2014/main" id="{62E309C3-E6CF-4363-A912-6F7AE7D432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0386" y="5735621"/>
            <a:ext cx="395189" cy="395189"/>
          </a:xfrm>
          <a:prstGeom prst="rect">
            <a:avLst/>
          </a:prstGeom>
        </p:spPr>
      </p:pic>
      <p:pic>
        <p:nvPicPr>
          <p:cNvPr id="8" name="Grafik 7" descr="Weibliches Profil">
            <a:extLst>
              <a:ext uri="{FF2B5EF4-FFF2-40B4-BE49-F238E27FC236}">
                <a16:creationId xmlns:a16="http://schemas.microsoft.com/office/drawing/2014/main" id="{0D41C43A-E440-4EA0-92BE-7C7F9F0ED8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701" y="5735621"/>
            <a:ext cx="395189" cy="395189"/>
          </a:xfrm>
          <a:prstGeom prst="rect">
            <a:avLst/>
          </a:prstGeom>
        </p:spPr>
      </p:pic>
      <p:pic>
        <p:nvPicPr>
          <p:cNvPr id="12" name="Grafik 11" descr="Männliches Profil">
            <a:extLst>
              <a:ext uri="{FF2B5EF4-FFF2-40B4-BE49-F238E27FC236}">
                <a16:creationId xmlns:a16="http://schemas.microsoft.com/office/drawing/2014/main" id="{074E0E1B-31F3-4E5F-AC14-7838A63941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3528" y="5246561"/>
            <a:ext cx="395189" cy="39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411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6711354C-85DB-E9C7-5D2F-9F507921998F}"/>
              </a:ext>
            </a:extLst>
          </p:cNvPr>
          <p:cNvSpPr txBox="1"/>
          <p:nvPr/>
        </p:nvSpPr>
        <p:spPr>
          <a:xfrm>
            <a:off x="179512" y="332656"/>
            <a:ext cx="72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>
                <a:solidFill>
                  <a:schemeClr val="tx1"/>
                </a:solidFill>
              </a:rPr>
              <a:t>Sonne und Wolkenrunde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1E11D4D-FD1A-452B-8C92-8D8FA8774C1C}"/>
              </a:ext>
            </a:extLst>
          </p:cNvPr>
          <p:cNvSpPr txBox="1"/>
          <p:nvPr/>
        </p:nvSpPr>
        <p:spPr>
          <a:xfrm>
            <a:off x="512769" y="1949629"/>
            <a:ext cx="5328592" cy="2534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2"/>
                </a:solidFill>
              </a:rPr>
              <a:t>Was lief in den letzten Wochen richtig gut?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2"/>
                </a:solidFill>
              </a:rPr>
              <a:t>Wann habe ich das letzte Mal in der Schule gelacht?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e-DE" b="1" dirty="0">
              <a:solidFill>
                <a:schemeClr val="tx2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2"/>
                </a:solidFill>
              </a:rPr>
              <a:t>Woran möchte ich als nächstes arbeiten?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2"/>
                </a:solidFill>
              </a:rPr>
              <a:t>Was bereitet mir gerade Sorgen?</a:t>
            </a:r>
          </a:p>
        </p:txBody>
      </p:sp>
      <p:pic>
        <p:nvPicPr>
          <p:cNvPr id="6" name="Grafik 5" descr="Verbindungen">
            <a:extLst>
              <a:ext uri="{FF2B5EF4-FFF2-40B4-BE49-F238E27FC236}">
                <a16:creationId xmlns:a16="http://schemas.microsoft.com/office/drawing/2014/main" id="{E46D00B1-FAC9-4952-8F8B-1981C37C53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2932" y="3776464"/>
            <a:ext cx="2905472" cy="2905472"/>
          </a:xfrm>
          <a:prstGeom prst="rect">
            <a:avLst/>
          </a:prstGeom>
        </p:spPr>
      </p:pic>
      <p:sp>
        <p:nvSpPr>
          <p:cNvPr id="2" name="Sonne 1">
            <a:extLst>
              <a:ext uri="{FF2B5EF4-FFF2-40B4-BE49-F238E27FC236}">
                <a16:creationId xmlns:a16="http://schemas.microsoft.com/office/drawing/2014/main" id="{3E7899CC-F932-B4E8-DD98-5884C93B45C8}"/>
              </a:ext>
            </a:extLst>
          </p:cNvPr>
          <p:cNvSpPr/>
          <p:nvPr/>
        </p:nvSpPr>
        <p:spPr>
          <a:xfrm>
            <a:off x="395536" y="2002439"/>
            <a:ext cx="432048" cy="360040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Wolke 4">
            <a:extLst>
              <a:ext uri="{FF2B5EF4-FFF2-40B4-BE49-F238E27FC236}">
                <a16:creationId xmlns:a16="http://schemas.microsoft.com/office/drawing/2014/main" id="{BE9F37A0-D27B-788B-DAE5-295F1A926902}"/>
              </a:ext>
            </a:extLst>
          </p:cNvPr>
          <p:cNvSpPr/>
          <p:nvPr/>
        </p:nvSpPr>
        <p:spPr>
          <a:xfrm>
            <a:off x="220821" y="3746225"/>
            <a:ext cx="477273" cy="266328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97874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>
            <a:extLst>
              <a:ext uri="{FF2B5EF4-FFF2-40B4-BE49-F238E27FC236}">
                <a16:creationId xmlns:a16="http://schemas.microsoft.com/office/drawing/2014/main" id="{59C1EFD0-FAB3-4627-B6D8-C2CC4B4C3BA6}"/>
              </a:ext>
            </a:extLst>
          </p:cNvPr>
          <p:cNvSpPr txBox="1"/>
          <p:nvPr/>
        </p:nvSpPr>
        <p:spPr>
          <a:xfrm>
            <a:off x="323528" y="236735"/>
            <a:ext cx="4896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000" i="1" dirty="0">
                <a:solidFill>
                  <a:schemeClr val="tx1"/>
                </a:solidFill>
              </a:rPr>
              <a:t>Eigene Schwerpunkte setzen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79C229D-ECB2-4E92-A005-B082D66C3EFB}"/>
              </a:ext>
            </a:extLst>
          </p:cNvPr>
          <p:cNvSpPr txBox="1"/>
          <p:nvPr/>
        </p:nvSpPr>
        <p:spPr>
          <a:xfrm>
            <a:off x="224296" y="1556792"/>
            <a:ext cx="5571840" cy="3770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tx1"/>
                </a:solidFill>
              </a:rPr>
              <a:t>Mitarbeitergespräch mit der Schulleitung:</a:t>
            </a:r>
          </a:p>
          <a:p>
            <a:endParaRPr lang="de-DE" sz="1600" b="1" i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endParaRPr lang="de-DE" sz="1600" b="1" i="1" dirty="0">
              <a:solidFill>
                <a:schemeClr val="tx1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600" i="1" dirty="0">
                <a:solidFill>
                  <a:schemeClr val="tx1"/>
                </a:solidFill>
              </a:rPr>
              <a:t>Welche Schwerpunkte möchtest du in deinem eigenen Unterricht setzen?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600" i="1" dirty="0">
                <a:solidFill>
                  <a:schemeClr val="tx1"/>
                </a:solidFill>
              </a:rPr>
              <a:t>Was gelingt dir schon gut in deinem eigenen Unterricht?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600" i="1" dirty="0">
                <a:solidFill>
                  <a:schemeClr val="tx1"/>
                </a:solidFill>
              </a:rPr>
              <a:t>Was wäre dir wichtig, was deine Schule zukünftig noch besser umsetzt?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1600" i="1" dirty="0">
              <a:solidFill>
                <a:schemeClr val="tx1"/>
              </a:solidFill>
            </a:endParaRPr>
          </a:p>
          <a:p>
            <a:endParaRPr lang="de-DE" sz="1600" b="1" i="1" dirty="0">
              <a:solidFill>
                <a:schemeClr val="tx1"/>
              </a:solidFill>
            </a:endParaRPr>
          </a:p>
          <a:p>
            <a:pPr>
              <a:lnSpc>
                <a:spcPct val="200000"/>
              </a:lnSpc>
            </a:pPr>
            <a:endParaRPr lang="de-DE" sz="1600" i="1" dirty="0">
              <a:solidFill>
                <a:schemeClr val="tx1"/>
              </a:solidFill>
            </a:endParaRPr>
          </a:p>
        </p:txBody>
      </p:sp>
      <p:pic>
        <p:nvPicPr>
          <p:cNvPr id="3074" name="Picture 2" descr="Beim Vorstellungsgespräch von Tobias Wieland | Wirtschaft Cartoon ...">
            <a:extLst>
              <a:ext uri="{FF2B5EF4-FFF2-40B4-BE49-F238E27FC236}">
                <a16:creationId xmlns:a16="http://schemas.microsoft.com/office/drawing/2014/main" id="{62C876FF-E30F-4F35-91F6-55E30084A1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079" y="4077072"/>
            <a:ext cx="3744416" cy="2164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1232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>
            <a:extLst>
              <a:ext uri="{FF2B5EF4-FFF2-40B4-BE49-F238E27FC236}">
                <a16:creationId xmlns:a16="http://schemas.microsoft.com/office/drawing/2014/main" id="{59C1EFD0-FAB3-4627-B6D8-C2CC4B4C3BA6}"/>
              </a:ext>
            </a:extLst>
          </p:cNvPr>
          <p:cNvSpPr txBox="1"/>
          <p:nvPr/>
        </p:nvSpPr>
        <p:spPr>
          <a:xfrm>
            <a:off x="323528" y="236735"/>
            <a:ext cx="4896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000" i="1" dirty="0">
                <a:solidFill>
                  <a:schemeClr val="tx1"/>
                </a:solidFill>
              </a:rPr>
              <a:t>Feedback (Modul &amp; Vorbereitungsdienst)</a:t>
            </a:r>
          </a:p>
        </p:txBody>
      </p:sp>
      <p:pic>
        <p:nvPicPr>
          <p:cNvPr id="4098" name="Picture 2" descr="5 Finger Feedback: Tipps für gute Rückmeldungen - Blog Artikel ...">
            <a:extLst>
              <a:ext uri="{FF2B5EF4-FFF2-40B4-BE49-F238E27FC236}">
                <a16:creationId xmlns:a16="http://schemas.microsoft.com/office/drawing/2014/main" id="{15A0B01B-E12C-4DFF-9FDF-394AC06C1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2816"/>
            <a:ext cx="8568952" cy="42844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3779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B6EFB5BF-B67A-4CE0-93F0-EDA8311C28D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79512" y="6453336"/>
            <a:ext cx="7848600" cy="476250"/>
          </a:xfrm>
        </p:spPr>
        <p:txBody>
          <a:bodyPr/>
          <a:lstStyle/>
          <a:p>
            <a:pPr>
              <a:defRPr/>
            </a:pPr>
            <a:r>
              <a:rPr lang="de-DE" dirty="0"/>
              <a:t>S, Sebastian Marcks, Kronshagen, 9.11.2016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FCC5F91-6878-41C5-A0F8-D9F5EF5A330A}"/>
              </a:ext>
            </a:extLst>
          </p:cNvPr>
          <p:cNvSpPr txBox="1"/>
          <p:nvPr/>
        </p:nvSpPr>
        <p:spPr>
          <a:xfrm>
            <a:off x="539552" y="541948"/>
            <a:ext cx="4896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Vorbereitung - Hospitation</a:t>
            </a:r>
          </a:p>
        </p:txBody>
      </p:sp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6A843556-EDD5-45D4-9C7B-49377A79C3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9522685"/>
              </p:ext>
            </p:extLst>
          </p:nvPr>
        </p:nvGraphicFramePr>
        <p:xfrm>
          <a:off x="971600" y="1340768"/>
          <a:ext cx="7272808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4402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1D8BE6D4-AF6D-4D7D-9C67-85A02A4420F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9FA6155-6C13-4D84-BFBD-9CC738EDFBB8}"/>
              </a:ext>
            </a:extLst>
          </p:cNvPr>
          <p:cNvSpPr txBox="1"/>
          <p:nvPr/>
        </p:nvSpPr>
        <p:spPr>
          <a:xfrm>
            <a:off x="539552" y="541948"/>
            <a:ext cx="4896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tx1"/>
                </a:solidFill>
              </a:rPr>
              <a:t>Hospitation = kollegiale Fallberatung</a:t>
            </a:r>
          </a:p>
        </p:txBody>
      </p:sp>
      <p:pic>
        <p:nvPicPr>
          <p:cNvPr id="5" name="Grafik 4" descr="Verbindungen">
            <a:extLst>
              <a:ext uri="{FF2B5EF4-FFF2-40B4-BE49-F238E27FC236}">
                <a16:creationId xmlns:a16="http://schemas.microsoft.com/office/drawing/2014/main" id="{010216B8-D409-46BA-998A-DE08213519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71795" y="4817053"/>
            <a:ext cx="2112385" cy="2112385"/>
          </a:xfrm>
          <a:prstGeom prst="rect">
            <a:avLst/>
          </a:prstGeom>
        </p:spPr>
      </p:pic>
      <p:graphicFrame>
        <p:nvGraphicFramePr>
          <p:cNvPr id="6" name="Diagramm 5">
            <a:extLst>
              <a:ext uri="{FF2B5EF4-FFF2-40B4-BE49-F238E27FC236}">
                <a16:creationId xmlns:a16="http://schemas.microsoft.com/office/drawing/2014/main" id="{143DE606-CABA-4646-9AD9-D874961697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6579919"/>
              </p:ext>
            </p:extLst>
          </p:nvPr>
        </p:nvGraphicFramePr>
        <p:xfrm>
          <a:off x="683568" y="170080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80276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graphicFrame>
        <p:nvGraphicFramePr>
          <p:cNvPr id="9" name="Diagramm 8">
            <a:extLst>
              <a:ext uri="{FF2B5EF4-FFF2-40B4-BE49-F238E27FC236}">
                <a16:creationId xmlns:a16="http://schemas.microsoft.com/office/drawing/2014/main" id="{2841C7C5-9A91-459C-8429-683A5D11AD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9462460"/>
              </p:ext>
            </p:extLst>
          </p:nvPr>
        </p:nvGraphicFramePr>
        <p:xfrm>
          <a:off x="1761808" y="1340768"/>
          <a:ext cx="7368480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feld 9">
            <a:extLst>
              <a:ext uri="{FF2B5EF4-FFF2-40B4-BE49-F238E27FC236}">
                <a16:creationId xmlns:a16="http://schemas.microsoft.com/office/drawing/2014/main" id="{59C1EFD0-FAB3-4627-B6D8-C2CC4B4C3BA6}"/>
              </a:ext>
            </a:extLst>
          </p:cNvPr>
          <p:cNvSpPr txBox="1"/>
          <p:nvPr/>
        </p:nvSpPr>
        <p:spPr>
          <a:xfrm>
            <a:off x="323528" y="286611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Eine Lebensaufgabe</a:t>
            </a:r>
          </a:p>
        </p:txBody>
      </p:sp>
    </p:spTree>
    <p:extLst>
      <p:ext uri="{BB962C8B-B14F-4D97-AF65-F5344CB8AC3E}">
        <p14:creationId xmlns:p14="http://schemas.microsoft.com/office/powerpoint/2010/main" val="903250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B6EFB5BF-B67A-4CE0-93F0-EDA8311C28D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79512" y="6453336"/>
            <a:ext cx="7848600" cy="476250"/>
          </a:xfrm>
        </p:spPr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FCC5F91-6878-41C5-A0F8-D9F5EF5A330A}"/>
              </a:ext>
            </a:extLst>
          </p:cNvPr>
          <p:cNvSpPr txBox="1"/>
          <p:nvPr/>
        </p:nvSpPr>
        <p:spPr>
          <a:xfrm>
            <a:off x="323528" y="340388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Eine Lebensaufgabe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C432FD3-3D03-4E15-A73B-2850DB92DDFA}"/>
              </a:ext>
            </a:extLst>
          </p:cNvPr>
          <p:cNvSpPr txBox="1"/>
          <p:nvPr/>
        </p:nvSpPr>
        <p:spPr>
          <a:xfrm>
            <a:off x="683568" y="1844824"/>
            <a:ext cx="8208912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de-DE" sz="2800" b="1" dirty="0">
              <a:solidFill>
                <a:schemeClr val="tx2"/>
              </a:solidFill>
            </a:endParaRPr>
          </a:p>
        </p:txBody>
      </p:sp>
      <p:pic>
        <p:nvPicPr>
          <p:cNvPr id="5" name="Grafik 4" descr="Train">
            <a:extLst>
              <a:ext uri="{FF2B5EF4-FFF2-40B4-BE49-F238E27FC236}">
                <a16:creationId xmlns:a16="http://schemas.microsoft.com/office/drawing/2014/main" id="{C1312AD3-381F-4EA9-AB06-FBC0F5704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44008" y="1628800"/>
            <a:ext cx="4248472" cy="4248472"/>
          </a:xfrm>
          <a:prstGeom prst="rect">
            <a:avLst/>
          </a:prstGeom>
        </p:spPr>
      </p:pic>
      <p:sp>
        <p:nvSpPr>
          <p:cNvPr id="4" name="Denkblase: wolkenförmig 3">
            <a:extLst>
              <a:ext uri="{FF2B5EF4-FFF2-40B4-BE49-F238E27FC236}">
                <a16:creationId xmlns:a16="http://schemas.microsoft.com/office/drawing/2014/main" id="{F029EADE-4A4A-4A1E-9EBA-27BC66DAE0D3}"/>
              </a:ext>
            </a:extLst>
          </p:cNvPr>
          <p:cNvSpPr/>
          <p:nvPr/>
        </p:nvSpPr>
        <p:spPr>
          <a:xfrm>
            <a:off x="611560" y="2276871"/>
            <a:ext cx="4320480" cy="2736305"/>
          </a:xfrm>
          <a:prstGeom prst="cloudCallout">
            <a:avLst>
              <a:gd name="adj1" fmla="val -55008"/>
              <a:gd name="adj2" fmla="val 67101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/>
              <a:t>Murmelphase: </a:t>
            </a:r>
          </a:p>
          <a:p>
            <a:pPr algn="ctr"/>
            <a:r>
              <a:rPr lang="de-DE" sz="1600" dirty="0"/>
              <a:t>Erläutere die Schienen, auf die </a:t>
            </a:r>
            <a:r>
              <a:rPr lang="de-DE" sz="1600" dirty="0" err="1"/>
              <a:t>SuS</a:t>
            </a:r>
            <a:r>
              <a:rPr lang="de-DE" sz="1600" dirty="0"/>
              <a:t> an deiner Schule gesetzt werden, um erfolgreich zu lernen.</a:t>
            </a:r>
          </a:p>
        </p:txBody>
      </p:sp>
    </p:spTree>
    <p:extLst>
      <p:ext uri="{BB962C8B-B14F-4D97-AF65-F5344CB8AC3E}">
        <p14:creationId xmlns:p14="http://schemas.microsoft.com/office/powerpoint/2010/main" val="24047710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graphicFrame>
        <p:nvGraphicFramePr>
          <p:cNvPr id="9" name="Diagramm 8">
            <a:extLst>
              <a:ext uri="{FF2B5EF4-FFF2-40B4-BE49-F238E27FC236}">
                <a16:creationId xmlns:a16="http://schemas.microsoft.com/office/drawing/2014/main" id="{2841C7C5-9A91-459C-8429-683A5D11AD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78557812"/>
              </p:ext>
            </p:extLst>
          </p:nvPr>
        </p:nvGraphicFramePr>
        <p:xfrm>
          <a:off x="4427922" y="2852936"/>
          <a:ext cx="5040560" cy="345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feld 9">
            <a:extLst>
              <a:ext uri="{FF2B5EF4-FFF2-40B4-BE49-F238E27FC236}">
                <a16:creationId xmlns:a16="http://schemas.microsoft.com/office/drawing/2014/main" id="{59C1EFD0-FAB3-4627-B6D8-C2CC4B4C3BA6}"/>
              </a:ext>
            </a:extLst>
          </p:cNvPr>
          <p:cNvSpPr txBox="1"/>
          <p:nvPr/>
        </p:nvSpPr>
        <p:spPr>
          <a:xfrm>
            <a:off x="323528" y="286611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Eine Lebensaufgabe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8C9DA45E-8F3B-4E9D-9556-EFD2C9D8E45B}"/>
              </a:ext>
            </a:extLst>
          </p:cNvPr>
          <p:cNvSpPr txBox="1"/>
          <p:nvPr/>
        </p:nvSpPr>
        <p:spPr>
          <a:xfrm>
            <a:off x="179388" y="1827981"/>
            <a:ext cx="84970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1600" dirty="0">
                <a:solidFill>
                  <a:schemeClr val="tx1"/>
                </a:solidFill>
              </a:rPr>
              <a:t>„Den Unterricht so zu strukturieren, dass Schüler*innen </a:t>
            </a:r>
            <a:r>
              <a:rPr lang="de-DE" sz="1600" b="1" dirty="0">
                <a:solidFill>
                  <a:schemeClr val="tx1"/>
                </a:solidFill>
              </a:rPr>
              <a:t>möglichst viel Unterrichtszeit </a:t>
            </a:r>
            <a:r>
              <a:rPr lang="de-DE" sz="1600" dirty="0">
                <a:solidFill>
                  <a:schemeClr val="tx1"/>
                </a:solidFill>
              </a:rPr>
              <a:t>mit Lernen verbringen können, gehört zu den zentralen Aufgaben von Lehrpersonen. Sie sind dafür verantwortlich, die </a:t>
            </a:r>
            <a:r>
              <a:rPr lang="de-DE" sz="1600" b="1" dirty="0">
                <a:solidFill>
                  <a:schemeClr val="tx1"/>
                </a:solidFill>
              </a:rPr>
              <a:t>Lernaktivitäten zu überblicken </a:t>
            </a:r>
            <a:r>
              <a:rPr lang="de-DE" sz="1600" dirty="0">
                <a:solidFill>
                  <a:schemeClr val="tx1"/>
                </a:solidFill>
              </a:rPr>
              <a:t>und </a:t>
            </a:r>
            <a:r>
              <a:rPr lang="de-DE" sz="1600" b="1" dirty="0">
                <a:solidFill>
                  <a:schemeClr val="tx1"/>
                </a:solidFill>
              </a:rPr>
              <a:t>Störungen durch eine lernförderliche Struktur präventiv zu vermeiden</a:t>
            </a:r>
            <a:r>
              <a:rPr lang="de-DE" sz="1600" dirty="0">
                <a:solidFill>
                  <a:schemeClr val="tx1"/>
                </a:solidFill>
              </a:rPr>
              <a:t>. Im Idealfall agieren sie dabei abgestimmt mit ihren Kolleg*innen.“ </a:t>
            </a:r>
          </a:p>
          <a:p>
            <a:pPr algn="just"/>
            <a:r>
              <a:rPr lang="de-DE" sz="1600" b="1" i="1" dirty="0">
                <a:solidFill>
                  <a:schemeClr val="tx1"/>
                </a:solidFill>
              </a:rPr>
              <a:t>Andrea Albers – Heft Pädagogik 1 (2023)</a:t>
            </a:r>
            <a:endParaRPr lang="de-DE" sz="16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1434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>
                <a:solidFill>
                  <a:schemeClr val="accent1"/>
                </a:solidFill>
              </a:rPr>
              <a:t>Aus: Heft </a:t>
            </a:r>
            <a:r>
              <a:rPr lang="de-DE" dirty="0" err="1">
                <a:solidFill>
                  <a:schemeClr val="accent1"/>
                </a:solidFill>
              </a:rPr>
              <a:t>Pädagogigk</a:t>
            </a:r>
            <a:r>
              <a:rPr lang="de-DE" dirty="0">
                <a:solidFill>
                  <a:schemeClr val="accent1"/>
                </a:solidFill>
              </a:rPr>
              <a:t> 1, 2023</a:t>
            </a:r>
            <a:r>
              <a:rPr lang="de-DE" dirty="0"/>
              <a:t>11.2016</a:t>
            </a:r>
          </a:p>
        </p:txBody>
      </p:sp>
      <p:graphicFrame>
        <p:nvGraphicFramePr>
          <p:cNvPr id="9" name="Diagramm 8">
            <a:extLst>
              <a:ext uri="{FF2B5EF4-FFF2-40B4-BE49-F238E27FC236}">
                <a16:creationId xmlns:a16="http://schemas.microsoft.com/office/drawing/2014/main" id="{2841C7C5-9A91-459C-8429-683A5D11AD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5535767"/>
              </p:ext>
            </p:extLst>
          </p:nvPr>
        </p:nvGraphicFramePr>
        <p:xfrm>
          <a:off x="467544" y="1268612"/>
          <a:ext cx="8208912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feld 9">
            <a:extLst>
              <a:ext uri="{FF2B5EF4-FFF2-40B4-BE49-F238E27FC236}">
                <a16:creationId xmlns:a16="http://schemas.microsoft.com/office/drawing/2014/main" id="{59C1EFD0-FAB3-4627-B6D8-C2CC4B4C3BA6}"/>
              </a:ext>
            </a:extLst>
          </p:cNvPr>
          <p:cNvSpPr txBox="1"/>
          <p:nvPr/>
        </p:nvSpPr>
        <p:spPr>
          <a:xfrm>
            <a:off x="323528" y="286611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Prävention</a:t>
            </a:r>
          </a:p>
        </p:txBody>
      </p:sp>
    </p:spTree>
    <p:extLst>
      <p:ext uri="{BB962C8B-B14F-4D97-AF65-F5344CB8AC3E}">
        <p14:creationId xmlns:p14="http://schemas.microsoft.com/office/powerpoint/2010/main" val="3704860754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-Design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IQSH">
      <a:dk1>
        <a:srgbClr val="003064"/>
      </a:dk1>
      <a:lt1>
        <a:sysClr val="window" lastClr="FFFFFF"/>
      </a:lt1>
      <a:dk2>
        <a:srgbClr val="003064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QS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1364</Words>
  <Application>Microsoft Office PowerPoint</Application>
  <PresentationFormat>Bildschirmpräsentation (4:3)</PresentationFormat>
  <Paragraphs>250</Paragraphs>
  <Slides>31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31</vt:i4>
      </vt:variant>
    </vt:vector>
  </HeadingPairs>
  <TitlesOfParts>
    <vt:vector size="36" baseType="lpstr">
      <vt:lpstr>Arial</vt:lpstr>
      <vt:lpstr>Calibri</vt:lpstr>
      <vt:lpstr>Times New Roman</vt:lpstr>
      <vt:lpstr>Larissa-Design</vt:lpstr>
      <vt:lpstr>Larissa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Paul</dc:creator>
  <cp:lastModifiedBy>Anne Johannsen</cp:lastModifiedBy>
  <cp:revision>294</cp:revision>
  <cp:lastPrinted>1601-01-01T00:00:00Z</cp:lastPrinted>
  <dcterms:created xsi:type="dcterms:W3CDTF">1601-01-01T00:00:00Z</dcterms:created>
  <dcterms:modified xsi:type="dcterms:W3CDTF">2024-10-07T17:48:23Z</dcterms:modified>
</cp:coreProperties>
</file>